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Lst>
  <p:sldSz cx="12192000" cy="46799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74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B6A"/>
    <a:srgbClr val="007FFF"/>
    <a:srgbClr val="0C49B8"/>
    <a:srgbClr val="B2CCFA"/>
    <a:srgbClr val="30B5C5"/>
    <a:srgbClr val="7ACFDA"/>
    <a:srgbClr val="55C2CF"/>
    <a:srgbClr val="E6E6E6"/>
    <a:srgbClr val="47DFD5"/>
    <a:srgbClr val="0468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6173" autoAdjust="0"/>
  </p:normalViewPr>
  <p:slideViewPr>
    <p:cSldViewPr snapToGrid="0" showGuides="1">
      <p:cViewPr>
        <p:scale>
          <a:sx n="66" d="100"/>
          <a:sy n="66" d="100"/>
        </p:scale>
        <p:origin x="1291" y="-1522"/>
      </p:cViewPr>
      <p:guideLst>
        <p:guide orient="horz" pos="1474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59088"/>
            <a:ext cx="10363200" cy="16293159"/>
          </a:xfrm>
        </p:spPr>
        <p:txBody>
          <a:bodyPr anchor="b"/>
          <a:lstStyle>
            <a:lvl1pPr algn="ctr">
              <a:defRPr sz="8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24580574"/>
            <a:ext cx="9144000" cy="1129904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EA357C2-2459-427E-8280-FEA60B89A94E}" type="datetimeFigureOut">
              <a:rPr lang="zh-CN" altLang="en-US" smtClean="0"/>
              <a:t>2024/08/14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B8CFCD3-382B-45DC-97D3-DC88D529CBDB}" type="slidenum">
              <a:rPr lang="zh-CN" altLang="en-US" smtClean="0"/>
              <a:t>‹#›</a:t>
            </a:fld>
            <a:endParaRPr lang="zh-CN" altLang="en-US"/>
          </a:p>
        </p:txBody>
      </p:sp>
      <p:pic>
        <p:nvPicPr>
          <p:cNvPr id="7" name="图片 6">
            <a:extLst>
              <a:ext uri="{FF2B5EF4-FFF2-40B4-BE49-F238E27FC236}">
                <a16:creationId xmlns:a16="http://schemas.microsoft.com/office/drawing/2014/main" id="{97B38BF3-7DDB-4404-BAB1-E96EA874012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39941500"/>
            <a:ext cx="12192001" cy="6858000"/>
          </a:xfrm>
          <a:prstGeom prst="rect">
            <a:avLst/>
          </a:prstGeom>
        </p:spPr>
      </p:pic>
      <p:pic>
        <p:nvPicPr>
          <p:cNvPr id="8" name="图片 7">
            <a:extLst>
              <a:ext uri="{FF2B5EF4-FFF2-40B4-BE49-F238E27FC236}">
                <a16:creationId xmlns:a16="http://schemas.microsoft.com/office/drawing/2014/main" id="{858852D0-F927-4CB1-9720-4349E468A0D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18750"/>
          <a:stretch/>
        </p:blipFill>
        <p:spPr>
          <a:xfrm>
            <a:off x="0" y="1"/>
            <a:ext cx="12192000" cy="5326229"/>
          </a:xfrm>
          <a:prstGeom prst="rect">
            <a:avLst/>
          </a:prstGeom>
        </p:spPr>
      </p:pic>
    </p:spTree>
    <p:extLst>
      <p:ext uri="{BB962C8B-B14F-4D97-AF65-F5344CB8AC3E}">
        <p14:creationId xmlns:p14="http://schemas.microsoft.com/office/powerpoint/2010/main" val="3622873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EA357C2-2459-427E-8280-FEA60B89A94E}" type="datetimeFigureOut">
              <a:rPr lang="zh-CN" altLang="en-US" smtClean="0"/>
              <a:t>2024/08/14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B8CFCD3-382B-45DC-97D3-DC88D529CBDB}" type="slidenum">
              <a:rPr lang="zh-CN" altLang="en-US" smtClean="0"/>
              <a:t>‹#›</a:t>
            </a:fld>
            <a:endParaRPr lang="zh-CN" altLang="en-US"/>
          </a:p>
        </p:txBody>
      </p:sp>
    </p:spTree>
    <p:extLst>
      <p:ext uri="{BB962C8B-B14F-4D97-AF65-F5344CB8AC3E}">
        <p14:creationId xmlns:p14="http://schemas.microsoft.com/office/powerpoint/2010/main" val="2165440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2491640"/>
            <a:ext cx="2628900" cy="39660413"/>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2491640"/>
            <a:ext cx="7734300" cy="39660413"/>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EA357C2-2459-427E-8280-FEA60B89A94E}" type="datetimeFigureOut">
              <a:rPr lang="zh-CN" altLang="en-US" smtClean="0"/>
              <a:t>2024/08/14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B8CFCD3-382B-45DC-97D3-DC88D529CBDB}" type="slidenum">
              <a:rPr lang="zh-CN" altLang="en-US" smtClean="0"/>
              <a:t>‹#›</a:t>
            </a:fld>
            <a:endParaRPr lang="zh-CN" altLang="en-US"/>
          </a:p>
        </p:txBody>
      </p:sp>
    </p:spTree>
    <p:extLst>
      <p:ext uri="{BB962C8B-B14F-4D97-AF65-F5344CB8AC3E}">
        <p14:creationId xmlns:p14="http://schemas.microsoft.com/office/powerpoint/2010/main" val="1263967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EA357C2-2459-427E-8280-FEA60B89A94E}" type="datetimeFigureOut">
              <a:rPr lang="zh-CN" altLang="en-US" smtClean="0"/>
              <a:t>2024/08/14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B8CFCD3-382B-45DC-97D3-DC88D529CBDB}" type="slidenum">
              <a:rPr lang="zh-CN" altLang="en-US" smtClean="0"/>
              <a:t>‹#›</a:t>
            </a:fld>
            <a:endParaRPr lang="zh-CN" altLang="en-US"/>
          </a:p>
        </p:txBody>
      </p:sp>
    </p:spTree>
    <p:extLst>
      <p:ext uri="{BB962C8B-B14F-4D97-AF65-F5344CB8AC3E}">
        <p14:creationId xmlns:p14="http://schemas.microsoft.com/office/powerpoint/2010/main" val="2928614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1667389"/>
            <a:ext cx="10515600" cy="19467289"/>
          </a:xfrm>
        </p:spPr>
        <p:txBody>
          <a:bodyPr anchor="b"/>
          <a:lstStyle>
            <a:lvl1pPr>
              <a:defRPr sz="8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31318846"/>
            <a:ext cx="10515600" cy="10237387"/>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EA357C2-2459-427E-8280-FEA60B89A94E}" type="datetimeFigureOut">
              <a:rPr lang="zh-CN" altLang="en-US" smtClean="0"/>
              <a:t>2024/08/14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B8CFCD3-382B-45DC-97D3-DC88D529CBDB}" type="slidenum">
              <a:rPr lang="zh-CN" altLang="en-US" smtClean="0"/>
              <a:t>‹#›</a:t>
            </a:fld>
            <a:endParaRPr lang="zh-CN" altLang="en-US"/>
          </a:p>
        </p:txBody>
      </p:sp>
    </p:spTree>
    <p:extLst>
      <p:ext uri="{BB962C8B-B14F-4D97-AF65-F5344CB8AC3E}">
        <p14:creationId xmlns:p14="http://schemas.microsoft.com/office/powerpoint/2010/main" val="1901539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2458200"/>
            <a:ext cx="5181600" cy="2969385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2458200"/>
            <a:ext cx="5181600" cy="2969385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6EA357C2-2459-427E-8280-FEA60B89A94E}" type="datetimeFigureOut">
              <a:rPr lang="zh-CN" altLang="en-US" smtClean="0"/>
              <a:t>2024/08/14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B8CFCD3-382B-45DC-97D3-DC88D529CBDB}" type="slidenum">
              <a:rPr lang="zh-CN" altLang="en-US" smtClean="0"/>
              <a:t>‹#›</a:t>
            </a:fld>
            <a:endParaRPr lang="zh-CN" altLang="en-US"/>
          </a:p>
        </p:txBody>
      </p:sp>
    </p:spTree>
    <p:extLst>
      <p:ext uri="{BB962C8B-B14F-4D97-AF65-F5344CB8AC3E}">
        <p14:creationId xmlns:p14="http://schemas.microsoft.com/office/powerpoint/2010/main" val="1197230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2491650"/>
            <a:ext cx="10515600" cy="9045740"/>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1472381"/>
            <a:ext cx="5157787" cy="562243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Content Placeholder 3"/>
          <p:cNvSpPr>
            <a:spLocks noGrp="1"/>
          </p:cNvSpPr>
          <p:nvPr>
            <p:ph sz="half" idx="2"/>
          </p:nvPr>
        </p:nvSpPr>
        <p:spPr>
          <a:xfrm>
            <a:off x="839789" y="17094818"/>
            <a:ext cx="5157787" cy="2514390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1" y="11472381"/>
            <a:ext cx="5183188" cy="562243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Content Placeholder 5"/>
          <p:cNvSpPr>
            <a:spLocks noGrp="1"/>
          </p:cNvSpPr>
          <p:nvPr>
            <p:ph sz="quarter" idx="4"/>
          </p:nvPr>
        </p:nvSpPr>
        <p:spPr>
          <a:xfrm>
            <a:off x="6172201" y="17094818"/>
            <a:ext cx="5183188" cy="2514390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6EA357C2-2459-427E-8280-FEA60B89A94E}" type="datetimeFigureOut">
              <a:rPr lang="zh-CN" altLang="en-US" smtClean="0"/>
              <a:t>2024/08/14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B8CFCD3-382B-45DC-97D3-DC88D529CBDB}" type="slidenum">
              <a:rPr lang="zh-CN" altLang="en-US" smtClean="0"/>
              <a:t>‹#›</a:t>
            </a:fld>
            <a:endParaRPr lang="zh-CN" altLang="en-US"/>
          </a:p>
        </p:txBody>
      </p:sp>
    </p:spTree>
    <p:extLst>
      <p:ext uri="{BB962C8B-B14F-4D97-AF65-F5344CB8AC3E}">
        <p14:creationId xmlns:p14="http://schemas.microsoft.com/office/powerpoint/2010/main" val="56272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EA357C2-2459-427E-8280-FEA60B89A94E}" type="datetimeFigureOut">
              <a:rPr lang="zh-CN" altLang="en-US" smtClean="0"/>
              <a:t>2024/08/14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B8CFCD3-382B-45DC-97D3-DC88D529CBDB}" type="slidenum">
              <a:rPr lang="zh-CN" altLang="en-US" smtClean="0"/>
              <a:t>‹#›</a:t>
            </a:fld>
            <a:endParaRPr lang="zh-CN" altLang="en-US"/>
          </a:p>
        </p:txBody>
      </p:sp>
    </p:spTree>
    <p:extLst>
      <p:ext uri="{BB962C8B-B14F-4D97-AF65-F5344CB8AC3E}">
        <p14:creationId xmlns:p14="http://schemas.microsoft.com/office/powerpoint/2010/main" val="2114468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A357C2-2459-427E-8280-FEA60B89A94E}" type="datetimeFigureOut">
              <a:rPr lang="zh-CN" altLang="en-US" smtClean="0"/>
              <a:t>2024/08/14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B8CFCD3-382B-45DC-97D3-DC88D529CBDB}" type="slidenum">
              <a:rPr lang="zh-CN" altLang="en-US" smtClean="0"/>
              <a:t>‹#›</a:t>
            </a:fld>
            <a:endParaRPr lang="zh-CN" altLang="en-US"/>
          </a:p>
        </p:txBody>
      </p:sp>
    </p:spTree>
    <p:extLst>
      <p:ext uri="{BB962C8B-B14F-4D97-AF65-F5344CB8AC3E}">
        <p14:creationId xmlns:p14="http://schemas.microsoft.com/office/powerpoint/2010/main" val="42213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3119967"/>
            <a:ext cx="3932237" cy="10919883"/>
          </a:xfrm>
        </p:spPr>
        <p:txBody>
          <a:bodyPr anchor="b"/>
          <a:lstStyle>
            <a:lvl1pPr>
              <a:defRPr sz="4267"/>
            </a:lvl1pPr>
          </a:lstStyle>
          <a:p>
            <a:r>
              <a:rPr lang="zh-CN" altLang="en-US"/>
              <a:t>单击此处编辑母版标题样式</a:t>
            </a:r>
            <a:endParaRPr lang="en-US" dirty="0"/>
          </a:p>
        </p:txBody>
      </p:sp>
      <p:sp>
        <p:nvSpPr>
          <p:cNvPr id="3" name="Content Placeholder 2"/>
          <p:cNvSpPr>
            <a:spLocks noGrp="1"/>
          </p:cNvSpPr>
          <p:nvPr>
            <p:ph idx="1"/>
          </p:nvPr>
        </p:nvSpPr>
        <p:spPr>
          <a:xfrm>
            <a:off x="5183188" y="6738272"/>
            <a:ext cx="6172200" cy="33257978"/>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14039850"/>
            <a:ext cx="3932237" cy="26010559"/>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EA357C2-2459-427E-8280-FEA60B89A94E}" type="datetimeFigureOut">
              <a:rPr lang="zh-CN" altLang="en-US" smtClean="0"/>
              <a:t>2024/08/14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B8CFCD3-382B-45DC-97D3-DC88D529CBDB}" type="slidenum">
              <a:rPr lang="zh-CN" altLang="en-US" smtClean="0"/>
              <a:t>‹#›</a:t>
            </a:fld>
            <a:endParaRPr lang="zh-CN" altLang="en-US"/>
          </a:p>
        </p:txBody>
      </p:sp>
    </p:spTree>
    <p:extLst>
      <p:ext uri="{BB962C8B-B14F-4D97-AF65-F5344CB8AC3E}">
        <p14:creationId xmlns:p14="http://schemas.microsoft.com/office/powerpoint/2010/main" val="1298276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3119967"/>
            <a:ext cx="3932237" cy="10919883"/>
          </a:xfrm>
        </p:spPr>
        <p:txBody>
          <a:bodyPr anchor="b"/>
          <a:lstStyle>
            <a:lvl1pPr>
              <a:defRPr sz="4267"/>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6738272"/>
            <a:ext cx="6172200" cy="33257978"/>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zh-CN" altLang="en-US"/>
              <a:t>单击图标添加图片</a:t>
            </a:r>
            <a:endParaRPr lang="en-US" dirty="0"/>
          </a:p>
        </p:txBody>
      </p:sp>
      <p:sp>
        <p:nvSpPr>
          <p:cNvPr id="4" name="Text Placeholder 3"/>
          <p:cNvSpPr>
            <a:spLocks noGrp="1"/>
          </p:cNvSpPr>
          <p:nvPr>
            <p:ph type="body" sz="half" idx="2"/>
          </p:nvPr>
        </p:nvSpPr>
        <p:spPr>
          <a:xfrm>
            <a:off x="839788" y="14039850"/>
            <a:ext cx="3932237" cy="26010559"/>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EA357C2-2459-427E-8280-FEA60B89A94E}" type="datetimeFigureOut">
              <a:rPr lang="zh-CN" altLang="en-US" smtClean="0"/>
              <a:t>2024/08/14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B8CFCD3-382B-45DC-97D3-DC88D529CBDB}" type="slidenum">
              <a:rPr lang="zh-CN" altLang="en-US" smtClean="0"/>
              <a:t>‹#›</a:t>
            </a:fld>
            <a:endParaRPr lang="zh-CN" altLang="en-US"/>
          </a:p>
        </p:txBody>
      </p:sp>
    </p:spTree>
    <p:extLst>
      <p:ext uri="{BB962C8B-B14F-4D97-AF65-F5344CB8AC3E}">
        <p14:creationId xmlns:p14="http://schemas.microsoft.com/office/powerpoint/2010/main" val="32672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491650"/>
            <a:ext cx="10515600" cy="904574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2458200"/>
            <a:ext cx="10515600" cy="2969385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43376214"/>
            <a:ext cx="2743200" cy="2491640"/>
          </a:xfrm>
          <a:prstGeom prst="rect">
            <a:avLst/>
          </a:prstGeom>
        </p:spPr>
        <p:txBody>
          <a:bodyPr vert="horz" lIns="91440" tIns="45720" rIns="91440" bIns="45720" rtlCol="0" anchor="ctr"/>
          <a:lstStyle>
            <a:lvl1pPr algn="l">
              <a:defRPr sz="1600">
                <a:solidFill>
                  <a:schemeClr val="tx1">
                    <a:tint val="75000"/>
                  </a:schemeClr>
                </a:solidFill>
              </a:defRPr>
            </a:lvl1pPr>
          </a:lstStyle>
          <a:p>
            <a:fld id="{6EA357C2-2459-427E-8280-FEA60B89A94E}" type="datetimeFigureOut">
              <a:rPr lang="zh-CN" altLang="en-US" smtClean="0"/>
              <a:t>2024/08/14</a:t>
            </a:fld>
            <a:endParaRPr lang="zh-CN" altLang="en-US"/>
          </a:p>
        </p:txBody>
      </p:sp>
      <p:sp>
        <p:nvSpPr>
          <p:cNvPr id="5" name="Footer Placeholder 4"/>
          <p:cNvSpPr>
            <a:spLocks noGrp="1"/>
          </p:cNvSpPr>
          <p:nvPr>
            <p:ph type="ftr" sz="quarter" idx="3"/>
          </p:nvPr>
        </p:nvSpPr>
        <p:spPr>
          <a:xfrm>
            <a:off x="4038600" y="43376214"/>
            <a:ext cx="4114800" cy="249164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43376214"/>
            <a:ext cx="2743200" cy="2491640"/>
          </a:xfrm>
          <a:prstGeom prst="rect">
            <a:avLst/>
          </a:prstGeom>
        </p:spPr>
        <p:txBody>
          <a:bodyPr vert="horz" lIns="91440" tIns="45720" rIns="91440" bIns="45720" rtlCol="0" anchor="ctr"/>
          <a:lstStyle>
            <a:lvl1pPr algn="r">
              <a:defRPr sz="1600">
                <a:solidFill>
                  <a:schemeClr val="tx1">
                    <a:tint val="75000"/>
                  </a:schemeClr>
                </a:solidFill>
              </a:defRPr>
            </a:lvl1pPr>
          </a:lstStyle>
          <a:p>
            <a:fld id="{4B8CFCD3-382B-45DC-97D3-DC88D529CBDB}" type="slidenum">
              <a:rPr lang="zh-CN" altLang="en-US" smtClean="0"/>
              <a:t>‹#›</a:t>
            </a:fld>
            <a:endParaRPr lang="zh-CN" altLang="en-US"/>
          </a:p>
        </p:txBody>
      </p:sp>
    </p:spTree>
    <p:extLst>
      <p:ext uri="{BB962C8B-B14F-4D97-AF65-F5344CB8AC3E}">
        <p14:creationId xmlns:p14="http://schemas.microsoft.com/office/powerpoint/2010/main" val="408429870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文本框 47"/>
          <p:cNvSpPr txBox="1"/>
          <p:nvPr/>
        </p:nvSpPr>
        <p:spPr>
          <a:xfrm>
            <a:off x="934916" y="34796569"/>
            <a:ext cx="10285396" cy="6511398"/>
          </a:xfrm>
          <a:prstGeom prst="rect">
            <a:avLst/>
          </a:prstGeom>
          <a:noFill/>
        </p:spPr>
        <p:txBody>
          <a:bodyPr wrap="square" rtlCol="0">
            <a:spAutoFit/>
          </a:bodyPr>
          <a:lstStyle/>
          <a:p>
            <a:pPr>
              <a:lnSpc>
                <a:spcPct val="150000"/>
              </a:lnSpc>
            </a:pPr>
            <a:r>
              <a:rPr lang="en-US" altLang="zh-CN" sz="1721" dirty="0">
                <a:solidFill>
                  <a:srgbClr val="0C49B8"/>
                </a:solidFill>
                <a:latin typeface="Arial" panose="020B0604020202020204" pitchFamily="34" charset="0"/>
                <a:ea typeface="微软雅黑" panose="020B0503020204020204" pitchFamily="34" charset="-122"/>
                <a:cs typeface="Arial" panose="020B0604020202020204" pitchFamily="34" charset="0"/>
              </a:rPr>
              <a:t> </a:t>
            </a:r>
            <a:r>
              <a:rPr lang="en-US" altLang="zh-CN" sz="1721" b="1" dirty="0">
                <a:solidFill>
                  <a:srgbClr val="0C49B8"/>
                </a:solidFill>
                <a:latin typeface="Arial" panose="020B0604020202020204" pitchFamily="34" charset="0"/>
                <a:ea typeface="微软雅黑" panose="020B0503020204020204" pitchFamily="34" charset="-122"/>
                <a:cs typeface="Arial" panose="020B0604020202020204" pitchFamily="34" charset="0"/>
              </a:rPr>
              <a:t>National Competitions (Individual /Team competition):</a:t>
            </a:r>
          </a:p>
          <a:p>
            <a:pPr marL="342900" indent="-342900">
              <a:lnSpc>
                <a:spcPct val="150000"/>
              </a:lnSpc>
              <a:buFont typeface="+mj-lt"/>
              <a:buAutoNum type="arabicPeriod"/>
            </a:pPr>
            <a:r>
              <a:rPr lang="en-US" altLang="zh-CN" sz="1721" dirty="0">
                <a:solidFill>
                  <a:srgbClr val="333333"/>
                </a:solidFill>
                <a:latin typeface="Arial" panose="020B0604020202020204" pitchFamily="34" charset="0"/>
                <a:ea typeface="微软雅黑" panose="020B0503020204020204" pitchFamily="34" charset="-122"/>
                <a:cs typeface="Arial" panose="020B0604020202020204" pitchFamily="34" charset="0"/>
              </a:rPr>
              <a:t>Participants must be enrolled college students with access to a PC and the internet. </a:t>
            </a:r>
          </a:p>
          <a:p>
            <a:pPr marL="342900" indent="-342900">
              <a:lnSpc>
                <a:spcPct val="150000"/>
              </a:lnSpc>
              <a:buFont typeface="+mj-lt"/>
              <a:buAutoNum type="arabicPeriod"/>
            </a:pPr>
            <a:r>
              <a:rPr lang="en-US" altLang="zh-CN" sz="1721" dirty="0">
                <a:solidFill>
                  <a:srgbClr val="333333"/>
                </a:solidFill>
                <a:latin typeface="Arial" panose="020B0604020202020204" pitchFamily="34" charset="0"/>
                <a:ea typeface="微软雅黑" panose="020B0503020204020204" pitchFamily="34" charset="-122"/>
                <a:cs typeface="Arial" panose="020B0604020202020204" pitchFamily="34" charset="0"/>
              </a:rPr>
              <a:t>Each participant is allowed to enter only one track per year.</a:t>
            </a:r>
          </a:p>
          <a:p>
            <a:pPr marL="342900" indent="-342900">
              <a:lnSpc>
                <a:spcPct val="150000"/>
              </a:lnSpc>
              <a:buFont typeface="+mj-lt"/>
              <a:buAutoNum type="arabicPeriod"/>
            </a:pPr>
            <a:r>
              <a:rPr lang="en-US" altLang="zh-CN" sz="1721" dirty="0">
                <a:solidFill>
                  <a:srgbClr val="333333"/>
                </a:solidFill>
                <a:latin typeface="Arial" panose="020B0604020202020204" pitchFamily="34" charset="0"/>
                <a:ea typeface="微软雅黑" panose="020B0503020204020204" pitchFamily="34" charset="-122"/>
                <a:cs typeface="Arial" panose="020B0604020202020204" pitchFamily="34" charset="0"/>
              </a:rPr>
              <a:t>From the National Finals through to the Global Finals, the competition will be conducted at the team level. It is recommended that all team members are from the same university.</a:t>
            </a:r>
          </a:p>
          <a:p>
            <a:pPr marL="342900" indent="-342900">
              <a:lnSpc>
                <a:spcPct val="150000"/>
              </a:lnSpc>
              <a:buFont typeface="+mj-lt"/>
              <a:buAutoNum type="arabicPeriod"/>
            </a:pPr>
            <a:r>
              <a:rPr lang="en-US" altLang="zh-CN" sz="1721" dirty="0">
                <a:solidFill>
                  <a:srgbClr val="333333"/>
                </a:solidFill>
                <a:latin typeface="Arial" panose="020B0604020202020204" pitchFamily="34" charset="0"/>
                <a:ea typeface="微软雅黑" panose="020B0503020204020204" pitchFamily="34" charset="-122"/>
                <a:cs typeface="Arial" panose="020B0604020202020204" pitchFamily="34" charset="0"/>
              </a:rPr>
              <a:t>Grand Prize winners from previous Global Finals are eligible to compete again, provided they enter a different track. </a:t>
            </a:r>
          </a:p>
          <a:p>
            <a:pPr marL="342900" indent="-342900">
              <a:lnSpc>
                <a:spcPct val="150000"/>
              </a:lnSpc>
              <a:buFont typeface="+mj-lt"/>
              <a:buAutoNum type="arabicPeriod"/>
            </a:pPr>
            <a:r>
              <a:rPr lang="en-US" altLang="zh-CN" sz="1721" dirty="0">
                <a:solidFill>
                  <a:srgbClr val="333333"/>
                </a:solidFill>
                <a:latin typeface="Arial" panose="020B0604020202020204" pitchFamily="34" charset="0"/>
                <a:ea typeface="微软雅黑" panose="020B0503020204020204" pitchFamily="34" charset="-122"/>
                <a:cs typeface="Arial" panose="020B0604020202020204" pitchFamily="34" charset="0"/>
              </a:rPr>
              <a:t>In the preliminary competition of each country, participants who hold valid Huawei certifications will receive bonus points.</a:t>
            </a:r>
            <a:r>
              <a:rPr lang="en-US" altLang="zh-CN" sz="1600" dirty="0"/>
              <a:t> </a:t>
            </a:r>
            <a:r>
              <a:rPr lang="zh-CN" altLang="en-US" sz="1600" dirty="0"/>
              <a:t>（</a:t>
            </a:r>
            <a:r>
              <a:rPr lang="en-US" altLang="zh-CN" sz="1600" i="1" dirty="0"/>
              <a:t>It is recommended to use the competition learning space to access previous learning materials.</a:t>
            </a:r>
            <a:r>
              <a:rPr lang="zh-CN" altLang="en-US" sz="1600" i="1" dirty="0"/>
              <a:t>）</a:t>
            </a:r>
            <a:endParaRPr lang="en-US" altLang="zh-CN" sz="1721" i="1" dirty="0">
              <a:solidFill>
                <a:srgbClr val="333333"/>
              </a:solidFill>
              <a:latin typeface="Arial" panose="020B0604020202020204" pitchFamily="34" charset="0"/>
              <a:ea typeface="微软雅黑" panose="020B0503020204020204" pitchFamily="34" charset="-122"/>
              <a:cs typeface="Arial" panose="020B0604020202020204" pitchFamily="34" charset="0"/>
            </a:endParaRPr>
          </a:p>
          <a:p>
            <a:pPr marL="12602" indent="-285750">
              <a:lnSpc>
                <a:spcPct val="150000"/>
              </a:lnSpc>
              <a:buFont typeface="Arial" panose="020B0604020202020204" pitchFamily="34" charset="0"/>
              <a:buChar char="•"/>
            </a:pPr>
            <a:r>
              <a:rPr lang="en-US" altLang="zh-CN" sz="1350" dirty="0">
                <a:solidFill>
                  <a:srgbClr val="333333"/>
                </a:solidFill>
                <a:latin typeface="Arial" panose="020B0604020202020204" pitchFamily="34" charset="0"/>
                <a:ea typeface="微软雅黑" panose="020B0503020204020204" pitchFamily="34" charset="-122"/>
                <a:cs typeface="Arial" panose="020B0604020202020204" pitchFamily="34" charset="0"/>
              </a:rPr>
              <a:t>HCIE Certificate: 200 points;</a:t>
            </a:r>
          </a:p>
          <a:p>
            <a:pPr marL="12602" indent="-285750">
              <a:lnSpc>
                <a:spcPct val="150000"/>
              </a:lnSpc>
              <a:buFont typeface="Arial" panose="020B0604020202020204" pitchFamily="34" charset="0"/>
              <a:buChar char="•"/>
            </a:pPr>
            <a:r>
              <a:rPr lang="en-US" altLang="zh-CN" sz="1350" dirty="0">
                <a:solidFill>
                  <a:srgbClr val="333333"/>
                </a:solidFill>
                <a:latin typeface="Arial" panose="020B0604020202020204" pitchFamily="34" charset="0"/>
                <a:ea typeface="微软雅黑" panose="020B0503020204020204" pitchFamily="34" charset="-122"/>
                <a:cs typeface="Arial" panose="020B0604020202020204" pitchFamily="34" charset="0"/>
              </a:rPr>
              <a:t>HCIP Certificate: 100 points; </a:t>
            </a:r>
          </a:p>
          <a:p>
            <a:pPr marL="12602" indent="-285750">
              <a:lnSpc>
                <a:spcPct val="150000"/>
              </a:lnSpc>
              <a:buFont typeface="Arial" panose="020B0604020202020204" pitchFamily="34" charset="0"/>
              <a:buChar char="•"/>
            </a:pPr>
            <a:r>
              <a:rPr lang="en-US" altLang="zh-CN" sz="1350" dirty="0">
                <a:solidFill>
                  <a:srgbClr val="333333"/>
                </a:solidFill>
                <a:latin typeface="Arial" panose="020B0604020202020204" pitchFamily="34" charset="0"/>
                <a:ea typeface="微软雅黑" panose="020B0503020204020204" pitchFamily="34" charset="-122"/>
                <a:cs typeface="Arial" panose="020B0604020202020204" pitchFamily="34" charset="0"/>
              </a:rPr>
              <a:t>HCIA Certificate: 50 points;</a:t>
            </a:r>
          </a:p>
          <a:p>
            <a:pPr>
              <a:lnSpc>
                <a:spcPct val="150000"/>
              </a:lnSpc>
            </a:pPr>
            <a:r>
              <a:rPr lang="en-US" altLang="zh-CN" sz="1350" dirty="0">
                <a:solidFill>
                  <a:srgbClr val="333333"/>
                </a:solidFill>
                <a:latin typeface="Arial" panose="020B0604020202020204" pitchFamily="34" charset="0"/>
                <a:ea typeface="微软雅黑" panose="020B0503020204020204" pitchFamily="34" charset="-122"/>
                <a:cs typeface="Arial" panose="020B0604020202020204" pitchFamily="34" charset="0"/>
              </a:rPr>
              <a:t>(Points can be accumulated, and the upper limit of bonus points cannot exceed 200 points.) </a:t>
            </a:r>
          </a:p>
          <a:p>
            <a:pPr>
              <a:lnSpc>
                <a:spcPct val="150000"/>
              </a:lnSpc>
            </a:pPr>
            <a:r>
              <a:rPr lang="en-US" altLang="zh-CN" sz="1721" b="1" dirty="0">
                <a:solidFill>
                  <a:srgbClr val="0C49B8"/>
                </a:solidFill>
                <a:latin typeface="Arial" panose="020B0604020202020204" pitchFamily="34" charset="0"/>
                <a:ea typeface="微软雅黑" panose="020B0503020204020204" pitchFamily="34" charset="-122"/>
                <a:cs typeface="Arial" panose="020B0604020202020204" pitchFamily="34" charset="0"/>
              </a:rPr>
              <a:t>Regional Finals (Team competition):</a:t>
            </a:r>
          </a:p>
          <a:p>
            <a:pPr marL="273148" indent="-273148">
              <a:lnSpc>
                <a:spcPct val="150000"/>
              </a:lnSpc>
              <a:buFont typeface="Arial" panose="020B0604020202020204" pitchFamily="34" charset="0"/>
              <a:buChar char="•"/>
            </a:pPr>
            <a:r>
              <a:rPr lang="en-US" altLang="zh-CN" sz="1721" dirty="0">
                <a:solidFill>
                  <a:srgbClr val="333333"/>
                </a:solidFill>
                <a:latin typeface="Arial" panose="020B0604020202020204" pitchFamily="34" charset="0"/>
                <a:ea typeface="微软雅黑" panose="020B0503020204020204" pitchFamily="34" charset="-122"/>
                <a:cs typeface="Arial" panose="020B0604020202020204" pitchFamily="34" charset="0"/>
              </a:rPr>
              <a:t>The Regional Finals are team competitions, with teams advancing from the National Finals. Team members must remain consistent, and substitutions are generally not permitted.</a:t>
            </a:r>
            <a:endParaRPr lang="en-US" altLang="zh-CN" sz="1721" dirty="0">
              <a:solidFill>
                <a:srgbClr val="333333"/>
              </a:solidFill>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endParaRPr>
          </a:p>
        </p:txBody>
      </p:sp>
      <p:sp>
        <p:nvSpPr>
          <p:cNvPr id="87" name="文本框 86"/>
          <p:cNvSpPr txBox="1"/>
          <p:nvPr/>
        </p:nvSpPr>
        <p:spPr>
          <a:xfrm>
            <a:off x="934917" y="5974640"/>
            <a:ext cx="10201247" cy="3115725"/>
          </a:xfrm>
          <a:prstGeom prst="rect">
            <a:avLst/>
          </a:prstGeom>
          <a:noFill/>
        </p:spPr>
        <p:txBody>
          <a:bodyPr wrap="square" rtlCol="0">
            <a:spAutoFit/>
          </a:bodyPr>
          <a:lstStyle/>
          <a:p>
            <a:pPr algn="just">
              <a:lnSpc>
                <a:spcPct val="150000"/>
              </a:lnSpc>
            </a:pPr>
            <a:r>
              <a:rPr lang="en-US" altLang="zh-CN" sz="1721" dirty="0">
                <a:latin typeface="Arial" panose="020B0604020202020204" pitchFamily="34" charset="0"/>
                <a:cs typeface="Arial" panose="020B0604020202020204" pitchFamily="34" charset="0"/>
              </a:rPr>
              <a:t>The Huawei ICT Competition for the Middle East and Central Asia, presented in partnership with UNESCO IITE (Institute for Information Technologies in Education), is dedicated to advancing digital learning and fostering collaboration between industry and education. This annual global ICT talent exchange event is specifically designed for students, offering a prestigious platform to showcase their talents and gain worldwide recognition for their achievements. We invite all students, along with Huawei ICT Academies, universities, colleges, and educational institutions from the Middle East and Central Asia to participate in the 2024–2025 ICT Competition. </a:t>
            </a:r>
          </a:p>
          <a:p>
            <a:pPr algn="just">
              <a:lnSpc>
                <a:spcPct val="150000"/>
              </a:lnSpc>
            </a:pPr>
            <a:r>
              <a:rPr lang="en-US" altLang="zh-CN" sz="1200" i="1" dirty="0">
                <a:latin typeface="Arial" panose="020B0604020202020204" pitchFamily="34" charset="0"/>
                <a:cs typeface="Arial" panose="020B0604020202020204" pitchFamily="34" charset="0"/>
              </a:rPr>
              <a:t>This Competition will be held at 3 levels; National, Regional and Global.</a:t>
            </a:r>
            <a:r>
              <a:rPr lang="zh-CN" altLang="en-US" sz="1200" i="1" dirty="0">
                <a:latin typeface="Arial" panose="020B0604020202020204" pitchFamily="34" charset="0"/>
                <a:cs typeface="Arial" panose="020B0604020202020204" pitchFamily="34" charset="0"/>
              </a:rPr>
              <a:t> </a:t>
            </a:r>
            <a:r>
              <a:rPr lang="en-US" altLang="zh-CN" sz="1200" i="1" dirty="0">
                <a:latin typeface="Arial" panose="020B0604020202020204" pitchFamily="34" charset="0"/>
                <a:cs typeface="Arial" panose="020B0604020202020204" pitchFamily="34" charset="0"/>
              </a:rPr>
              <a:t>Regional and Global Awards Ceremonies will be held on-site.</a:t>
            </a:r>
          </a:p>
        </p:txBody>
      </p:sp>
      <p:graphicFrame>
        <p:nvGraphicFramePr>
          <p:cNvPr id="88" name="表格 87"/>
          <p:cNvGraphicFramePr>
            <a:graphicFrameLocks noGrp="1"/>
          </p:cNvGraphicFramePr>
          <p:nvPr>
            <p:extLst>
              <p:ext uri="{D42A27DB-BD31-4B8C-83A1-F6EECF244321}">
                <p14:modId xmlns:p14="http://schemas.microsoft.com/office/powerpoint/2010/main" val="3501714924"/>
              </p:ext>
            </p:extLst>
          </p:nvPr>
        </p:nvGraphicFramePr>
        <p:xfrm>
          <a:off x="934917" y="10174763"/>
          <a:ext cx="10239067" cy="1784537"/>
        </p:xfrm>
        <a:graphic>
          <a:graphicData uri="http://schemas.openxmlformats.org/drawingml/2006/table">
            <a:tbl>
              <a:tblPr firstRow="1" firstCol="1" bandRow="1">
                <a:tableStyleId>{5C22544A-7EE6-4342-B048-85BDC9FD1C3A}</a:tableStyleId>
              </a:tblPr>
              <a:tblGrid>
                <a:gridCol w="2287178">
                  <a:extLst>
                    <a:ext uri="{9D8B030D-6E8A-4147-A177-3AD203B41FA5}">
                      <a16:colId xmlns:a16="http://schemas.microsoft.com/office/drawing/2014/main" val="20001"/>
                    </a:ext>
                  </a:extLst>
                </a:gridCol>
                <a:gridCol w="1499903">
                  <a:extLst>
                    <a:ext uri="{9D8B030D-6E8A-4147-A177-3AD203B41FA5}">
                      <a16:colId xmlns:a16="http://schemas.microsoft.com/office/drawing/2014/main" val="20002"/>
                    </a:ext>
                  </a:extLst>
                </a:gridCol>
                <a:gridCol w="1836608">
                  <a:extLst>
                    <a:ext uri="{9D8B030D-6E8A-4147-A177-3AD203B41FA5}">
                      <a16:colId xmlns:a16="http://schemas.microsoft.com/office/drawing/2014/main" val="20004"/>
                    </a:ext>
                  </a:extLst>
                </a:gridCol>
                <a:gridCol w="2713366">
                  <a:extLst>
                    <a:ext uri="{9D8B030D-6E8A-4147-A177-3AD203B41FA5}">
                      <a16:colId xmlns:a16="http://schemas.microsoft.com/office/drawing/2014/main" val="1764672354"/>
                    </a:ext>
                  </a:extLst>
                </a:gridCol>
                <a:gridCol w="1902012">
                  <a:extLst>
                    <a:ext uri="{9D8B030D-6E8A-4147-A177-3AD203B41FA5}">
                      <a16:colId xmlns:a16="http://schemas.microsoft.com/office/drawing/2014/main" val="20005"/>
                    </a:ext>
                  </a:extLst>
                </a:gridCol>
              </a:tblGrid>
              <a:tr h="975766">
                <a:tc>
                  <a:txBody>
                    <a:bodyPr/>
                    <a:lstStyle/>
                    <a:p>
                      <a:pPr indent="0" algn="ctr">
                        <a:lnSpc>
                          <a:spcPct val="100000"/>
                        </a:lnSpc>
                        <a:spcAft>
                          <a:spcPts val="0"/>
                        </a:spcAft>
                      </a:pPr>
                      <a:r>
                        <a:rPr lang="en-US" sz="1700" b="1" dirty="0">
                          <a:solidFill>
                            <a:srgbClr val="102B6A"/>
                          </a:solidFill>
                          <a:effectLst/>
                          <a:latin typeface="Arial" panose="020B0604020202020204" pitchFamily="34" charset="0"/>
                          <a:ea typeface="宋体" panose="02010600030101010101" pitchFamily="2" charset="-122"/>
                          <a:cs typeface="Arial" panose="020B0604020202020204" pitchFamily="34" charset="0"/>
                        </a:rPr>
                        <a:t>Registration/</a:t>
                      </a:r>
                    </a:p>
                    <a:p>
                      <a:pPr indent="0" algn="ctr">
                        <a:lnSpc>
                          <a:spcPct val="100000"/>
                        </a:lnSpc>
                        <a:spcAft>
                          <a:spcPts val="0"/>
                        </a:spcAft>
                      </a:pPr>
                      <a:r>
                        <a:rPr lang="en-US" sz="1700" b="1" dirty="0">
                          <a:solidFill>
                            <a:srgbClr val="102B6A"/>
                          </a:solidFill>
                          <a:effectLst/>
                          <a:latin typeface="Arial" panose="020B0604020202020204" pitchFamily="34" charset="0"/>
                          <a:ea typeface="宋体" panose="02010600030101010101" pitchFamily="2" charset="-122"/>
                          <a:cs typeface="Arial" panose="020B0604020202020204" pitchFamily="34" charset="0"/>
                        </a:rPr>
                        <a:t>Road</a:t>
                      </a:r>
                      <a:r>
                        <a:rPr lang="en-US" sz="1700" b="1" baseline="0" dirty="0">
                          <a:solidFill>
                            <a:srgbClr val="102B6A"/>
                          </a:solidFill>
                          <a:effectLst/>
                          <a:latin typeface="Arial" panose="020B0604020202020204" pitchFamily="34" charset="0"/>
                          <a:ea typeface="宋体" panose="02010600030101010101" pitchFamily="2" charset="-122"/>
                          <a:cs typeface="Arial" panose="020B0604020202020204" pitchFamily="34" charset="0"/>
                        </a:rPr>
                        <a:t> Show</a:t>
                      </a:r>
                      <a:endParaRPr lang="zh-CN" sz="1700" b="1" dirty="0">
                        <a:solidFill>
                          <a:srgbClr val="102B6A"/>
                        </a:solidFill>
                        <a:effectLst/>
                        <a:latin typeface="Arial" panose="020B0604020202020204" pitchFamily="34" charset="0"/>
                        <a:ea typeface="宋体" panose="02010600030101010101" pitchFamily="2" charset="-122"/>
                        <a:cs typeface="Arial" panose="020B0604020202020204" pitchFamily="34" charset="0"/>
                      </a:endParaRPr>
                    </a:p>
                  </a:txBody>
                  <a:tcPr marL="67848" marR="6784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CFA"/>
                    </a:solidFill>
                  </a:tcPr>
                </a:tc>
                <a:tc>
                  <a:txBody>
                    <a:bodyPr/>
                    <a:lstStyle/>
                    <a:p>
                      <a:pPr indent="0" algn="ctr">
                        <a:lnSpc>
                          <a:spcPct val="100000"/>
                        </a:lnSpc>
                        <a:spcAft>
                          <a:spcPts val="0"/>
                        </a:spcAft>
                      </a:pPr>
                      <a:r>
                        <a:rPr lang="en-US" altLang="zh-CN" sz="1700" b="1" dirty="0">
                          <a:solidFill>
                            <a:srgbClr val="102B6A"/>
                          </a:solidFill>
                          <a:effectLst/>
                          <a:latin typeface="Arial" panose="020B0604020202020204" pitchFamily="34" charset="0"/>
                          <a:ea typeface="+mn-ea"/>
                          <a:cs typeface="Arial" panose="020B0604020202020204" pitchFamily="34" charset="0"/>
                        </a:rPr>
                        <a:t>National </a:t>
                      </a:r>
                    </a:p>
                    <a:p>
                      <a:pPr indent="0" algn="ctr">
                        <a:lnSpc>
                          <a:spcPct val="100000"/>
                        </a:lnSpc>
                        <a:spcAft>
                          <a:spcPts val="0"/>
                        </a:spcAft>
                      </a:pPr>
                      <a:r>
                        <a:rPr lang="en-US" sz="1700" b="1" dirty="0">
                          <a:solidFill>
                            <a:srgbClr val="102B6A"/>
                          </a:solidFill>
                          <a:effectLst/>
                          <a:latin typeface="Arial" panose="020B0604020202020204" pitchFamily="34" charset="0"/>
                          <a:ea typeface="宋体" panose="02010600030101010101" pitchFamily="2" charset="-122"/>
                          <a:cs typeface="Arial" panose="020B0604020202020204" pitchFamily="34" charset="0"/>
                        </a:rPr>
                        <a:t>Preliminary</a:t>
                      </a:r>
                      <a:endParaRPr lang="zh-CN" sz="1700" b="1" dirty="0">
                        <a:solidFill>
                          <a:srgbClr val="102B6A"/>
                        </a:solidFill>
                        <a:effectLst/>
                        <a:latin typeface="Arial" panose="020B0604020202020204" pitchFamily="34" charset="0"/>
                        <a:ea typeface="宋体" panose="02010600030101010101" pitchFamily="2" charset="-122"/>
                        <a:cs typeface="Arial" panose="020B0604020202020204" pitchFamily="34" charset="0"/>
                      </a:endParaRPr>
                    </a:p>
                  </a:txBody>
                  <a:tcPr marL="67848" marR="6784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CFA"/>
                    </a:solidFill>
                  </a:tcPr>
                </a:tc>
                <a:tc>
                  <a:txBody>
                    <a:bodyPr/>
                    <a:lstStyle/>
                    <a:p>
                      <a:pPr indent="0" algn="ctr">
                        <a:lnSpc>
                          <a:spcPct val="100000"/>
                        </a:lnSpc>
                        <a:spcAft>
                          <a:spcPts val="0"/>
                        </a:spcAft>
                      </a:pPr>
                      <a:r>
                        <a:rPr lang="en-US" sz="1700" b="1" dirty="0">
                          <a:solidFill>
                            <a:srgbClr val="102B6A"/>
                          </a:solidFill>
                          <a:effectLst/>
                          <a:latin typeface="Arial" panose="020B0604020202020204" pitchFamily="34" charset="0"/>
                          <a:ea typeface="宋体" panose="02010600030101010101" pitchFamily="2" charset="-122"/>
                          <a:cs typeface="Arial" panose="020B0604020202020204" pitchFamily="34" charset="0"/>
                        </a:rPr>
                        <a:t>National Final</a:t>
                      </a:r>
                      <a:endParaRPr lang="zh-CN" sz="1700" b="1" dirty="0">
                        <a:solidFill>
                          <a:srgbClr val="102B6A"/>
                        </a:solidFill>
                        <a:effectLst/>
                        <a:latin typeface="Arial" panose="020B0604020202020204" pitchFamily="34" charset="0"/>
                        <a:ea typeface="宋体" panose="02010600030101010101" pitchFamily="2" charset="-122"/>
                        <a:cs typeface="Arial" panose="020B0604020202020204" pitchFamily="34" charset="0"/>
                      </a:endParaRPr>
                    </a:p>
                  </a:txBody>
                  <a:tcPr marL="67848" marR="6784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CFA"/>
                    </a:solidFill>
                  </a:tcPr>
                </a:tc>
                <a:tc>
                  <a:txBody>
                    <a:bodyPr/>
                    <a:lstStyle/>
                    <a:p>
                      <a:pPr indent="0" algn="ctr">
                        <a:lnSpc>
                          <a:spcPct val="100000"/>
                        </a:lnSpc>
                        <a:spcAft>
                          <a:spcPts val="0"/>
                        </a:spcAft>
                      </a:pPr>
                      <a:r>
                        <a:rPr lang="en-US" altLang="zh-CN" sz="1700" b="1" dirty="0">
                          <a:solidFill>
                            <a:srgbClr val="102B6A"/>
                          </a:solidFill>
                          <a:effectLst/>
                          <a:latin typeface="Arial" panose="020B0604020202020204" pitchFamily="34" charset="0"/>
                          <a:ea typeface="宋体" panose="02010600030101010101" pitchFamily="2" charset="-122"/>
                          <a:cs typeface="Arial" panose="020B0604020202020204" pitchFamily="34" charset="0"/>
                        </a:rPr>
                        <a:t>Competition</a:t>
                      </a:r>
                    </a:p>
                    <a:p>
                      <a:pPr indent="0" algn="ctr">
                        <a:lnSpc>
                          <a:spcPct val="100000"/>
                        </a:lnSpc>
                        <a:spcAft>
                          <a:spcPts val="0"/>
                        </a:spcAft>
                      </a:pPr>
                      <a:r>
                        <a:rPr lang="en-US" altLang="zh-CN" sz="1700" b="1" dirty="0">
                          <a:solidFill>
                            <a:srgbClr val="102B6A"/>
                          </a:solidFill>
                          <a:effectLst/>
                          <a:latin typeface="Arial" panose="020B0604020202020204" pitchFamily="34" charset="0"/>
                          <a:ea typeface="宋体" panose="02010600030101010101" pitchFamily="2" charset="-122"/>
                          <a:cs typeface="Arial" panose="020B0604020202020204" pitchFamily="34" charset="0"/>
                        </a:rPr>
                        <a:t>Training</a:t>
                      </a:r>
                      <a:endParaRPr lang="zh-CN" sz="1700" b="1" dirty="0">
                        <a:solidFill>
                          <a:srgbClr val="102B6A"/>
                        </a:solidFill>
                        <a:effectLst/>
                        <a:latin typeface="Arial" panose="020B0604020202020204" pitchFamily="34" charset="0"/>
                        <a:ea typeface="宋体" panose="02010600030101010101" pitchFamily="2" charset="-122"/>
                        <a:cs typeface="Arial" panose="020B0604020202020204" pitchFamily="34" charset="0"/>
                      </a:endParaRPr>
                    </a:p>
                  </a:txBody>
                  <a:tcPr marL="67848" marR="6784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CFA"/>
                    </a:solidFill>
                  </a:tcPr>
                </a:tc>
                <a:tc>
                  <a:txBody>
                    <a:bodyPr/>
                    <a:lstStyle/>
                    <a:p>
                      <a:pPr indent="0" algn="ctr">
                        <a:lnSpc>
                          <a:spcPct val="100000"/>
                        </a:lnSpc>
                        <a:spcAft>
                          <a:spcPts val="0"/>
                        </a:spcAft>
                      </a:pPr>
                      <a:r>
                        <a:rPr lang="en-US" sz="1700" b="1" dirty="0">
                          <a:solidFill>
                            <a:srgbClr val="102B6A"/>
                          </a:solidFill>
                          <a:effectLst/>
                          <a:latin typeface="Arial" panose="020B0604020202020204" pitchFamily="34" charset="0"/>
                          <a:ea typeface="宋体" panose="02010600030101010101" pitchFamily="2" charset="-122"/>
                          <a:cs typeface="Arial" panose="020B0604020202020204" pitchFamily="34" charset="0"/>
                        </a:rPr>
                        <a:t>Regional Final</a:t>
                      </a:r>
                      <a:endParaRPr lang="zh-CN" sz="1700" b="1" dirty="0">
                        <a:solidFill>
                          <a:srgbClr val="102B6A"/>
                        </a:solidFill>
                        <a:effectLst/>
                        <a:latin typeface="Arial" panose="020B0604020202020204" pitchFamily="34" charset="0"/>
                        <a:ea typeface="宋体" panose="02010600030101010101" pitchFamily="2" charset="-122"/>
                        <a:cs typeface="Arial" panose="020B0604020202020204" pitchFamily="34" charset="0"/>
                      </a:endParaRPr>
                    </a:p>
                  </a:txBody>
                  <a:tcPr marL="67848" marR="6784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2CCFA"/>
                    </a:solidFill>
                  </a:tcPr>
                </a:tc>
                <a:extLst>
                  <a:ext uri="{0D108BD9-81ED-4DB2-BD59-A6C34878D82A}">
                    <a16:rowId xmlns:a16="http://schemas.microsoft.com/office/drawing/2014/main" val="10000"/>
                  </a:ext>
                </a:extLst>
              </a:tr>
              <a:tr h="808771">
                <a:tc>
                  <a:txBody>
                    <a:bodyPr/>
                    <a:lstStyle/>
                    <a:p>
                      <a:pPr marL="0" indent="0" algn="ctr" defTabSz="1219170" rtl="0" eaLnBrk="1" latinLnBrk="0" hangingPunct="1">
                        <a:lnSpc>
                          <a:spcPct val="100000"/>
                        </a:lnSpc>
                        <a:spcAft>
                          <a:spcPts val="0"/>
                        </a:spcAft>
                      </a:pPr>
                      <a:r>
                        <a:rPr lang="en-US" altLang="zh-CN" sz="15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August – October</a:t>
                      </a:r>
                      <a:endParaRPr lang="zh-CN" sz="15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7848" marR="6784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FFF">
                        <a:alpha val="5000"/>
                      </a:srgbClr>
                    </a:solidFill>
                  </a:tcPr>
                </a:tc>
                <a:tc>
                  <a:txBody>
                    <a:bodyPr/>
                    <a:lstStyle/>
                    <a:p>
                      <a:pPr marL="0" indent="0" algn="ctr" defTabSz="1219170" rtl="0" eaLnBrk="1" latinLnBrk="0" hangingPunct="1">
                        <a:lnSpc>
                          <a:spcPct val="100000"/>
                        </a:lnSpc>
                        <a:spcAft>
                          <a:spcPts val="0"/>
                        </a:spcAft>
                      </a:pPr>
                      <a:r>
                        <a:rPr lang="en-US" altLang="zh-CN" sz="15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October</a:t>
                      </a:r>
                      <a:endParaRPr lang="zh-CN" sz="15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7848" marR="6784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FFF">
                        <a:alpha val="5000"/>
                      </a:srgbClr>
                    </a:solidFill>
                  </a:tcPr>
                </a:tc>
                <a:tc>
                  <a:txBody>
                    <a:bodyPr/>
                    <a:lstStyle/>
                    <a:p>
                      <a:pPr marL="0" indent="0" algn="ctr" defTabSz="1219170" rtl="0" eaLnBrk="1" latinLnBrk="0" hangingPunct="1">
                        <a:lnSpc>
                          <a:spcPct val="100000"/>
                        </a:lnSpc>
                        <a:spcAft>
                          <a:spcPts val="0"/>
                        </a:spcAft>
                      </a:pPr>
                      <a:r>
                        <a:rPr lang="en-US" altLang="zh-CN" sz="15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November</a:t>
                      </a:r>
                      <a:endParaRPr lang="zh-CN" sz="15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7848" marR="6784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FFF">
                        <a:alpha val="5000"/>
                      </a:srgbClr>
                    </a:solidFill>
                  </a:tcPr>
                </a:tc>
                <a:tc>
                  <a:txBody>
                    <a:bodyPr/>
                    <a:lstStyle/>
                    <a:p>
                      <a:pPr marL="0" indent="0" algn="ctr" defTabSz="1219170" rtl="0" eaLnBrk="1" latinLnBrk="0" hangingPunct="1">
                        <a:lnSpc>
                          <a:spcPct val="100000"/>
                        </a:lnSpc>
                        <a:spcAft>
                          <a:spcPts val="0"/>
                        </a:spcAft>
                      </a:pPr>
                      <a:r>
                        <a:rPr lang="en-US" altLang="zh-CN" sz="15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November – December, 2024</a:t>
                      </a:r>
                      <a:endParaRPr lang="zh-CN" sz="15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7848" marR="6784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FFF">
                        <a:alpha val="5000"/>
                      </a:srgbClr>
                    </a:solidFill>
                  </a:tcPr>
                </a:tc>
                <a:tc>
                  <a:txBody>
                    <a:bodyPr/>
                    <a:lstStyle/>
                    <a:p>
                      <a:pPr marL="0" indent="0" algn="ctr" defTabSz="1219170" rtl="0" eaLnBrk="1" latinLnBrk="0" hangingPunct="1">
                        <a:lnSpc>
                          <a:spcPct val="100000"/>
                        </a:lnSpc>
                        <a:spcAft>
                          <a:spcPts val="0"/>
                        </a:spcAft>
                      </a:pPr>
                      <a:r>
                        <a:rPr lang="en-US" alt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TBD</a:t>
                      </a:r>
                      <a:endParaRPr 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7848" marR="67848"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FFF">
                        <a:alpha val="5000"/>
                      </a:srgbClr>
                    </a:solidFill>
                  </a:tcPr>
                </a:tc>
                <a:extLst>
                  <a:ext uri="{0D108BD9-81ED-4DB2-BD59-A6C34878D82A}">
                    <a16:rowId xmlns:a16="http://schemas.microsoft.com/office/drawing/2014/main" val="10001"/>
                  </a:ext>
                </a:extLst>
              </a:tr>
            </a:tbl>
          </a:graphicData>
        </a:graphic>
      </p:graphicFrame>
      <p:graphicFrame>
        <p:nvGraphicFramePr>
          <p:cNvPr id="89" name="表格 88"/>
          <p:cNvGraphicFramePr>
            <a:graphicFrameLocks noGrp="1"/>
          </p:cNvGraphicFramePr>
          <p:nvPr>
            <p:extLst>
              <p:ext uri="{D42A27DB-BD31-4B8C-83A1-F6EECF244321}">
                <p14:modId xmlns:p14="http://schemas.microsoft.com/office/powerpoint/2010/main" val="805511474"/>
              </p:ext>
            </p:extLst>
          </p:nvPr>
        </p:nvGraphicFramePr>
        <p:xfrm>
          <a:off x="961531" y="30384744"/>
          <a:ext cx="10218296" cy="3297182"/>
        </p:xfrm>
        <a:graphic>
          <a:graphicData uri="http://schemas.openxmlformats.org/drawingml/2006/table">
            <a:tbl>
              <a:tblPr firstRow="1" bandRow="1">
                <a:tableStyleId>{5C22544A-7EE6-4342-B048-85BDC9FD1C3A}</a:tableStyleId>
              </a:tblPr>
              <a:tblGrid>
                <a:gridCol w="1375981">
                  <a:extLst>
                    <a:ext uri="{9D8B030D-6E8A-4147-A177-3AD203B41FA5}">
                      <a16:colId xmlns:a16="http://schemas.microsoft.com/office/drawing/2014/main" val="20000"/>
                    </a:ext>
                  </a:extLst>
                </a:gridCol>
                <a:gridCol w="820101">
                  <a:extLst>
                    <a:ext uri="{9D8B030D-6E8A-4147-A177-3AD203B41FA5}">
                      <a16:colId xmlns:a16="http://schemas.microsoft.com/office/drawing/2014/main" val="20001"/>
                    </a:ext>
                  </a:extLst>
                </a:gridCol>
                <a:gridCol w="1343583">
                  <a:extLst>
                    <a:ext uri="{9D8B030D-6E8A-4147-A177-3AD203B41FA5}">
                      <a16:colId xmlns:a16="http://schemas.microsoft.com/office/drawing/2014/main" val="20002"/>
                    </a:ext>
                  </a:extLst>
                </a:gridCol>
                <a:gridCol w="1151642">
                  <a:extLst>
                    <a:ext uri="{9D8B030D-6E8A-4147-A177-3AD203B41FA5}">
                      <a16:colId xmlns:a16="http://schemas.microsoft.com/office/drawing/2014/main" val="20003"/>
                    </a:ext>
                  </a:extLst>
                </a:gridCol>
                <a:gridCol w="1351325">
                  <a:extLst>
                    <a:ext uri="{9D8B030D-6E8A-4147-A177-3AD203B41FA5}">
                      <a16:colId xmlns:a16="http://schemas.microsoft.com/office/drawing/2014/main" val="20004"/>
                    </a:ext>
                  </a:extLst>
                </a:gridCol>
                <a:gridCol w="3266792">
                  <a:extLst>
                    <a:ext uri="{9D8B030D-6E8A-4147-A177-3AD203B41FA5}">
                      <a16:colId xmlns:a16="http://schemas.microsoft.com/office/drawing/2014/main" val="20005"/>
                    </a:ext>
                  </a:extLst>
                </a:gridCol>
                <a:gridCol w="908872">
                  <a:extLst>
                    <a:ext uri="{9D8B030D-6E8A-4147-A177-3AD203B41FA5}">
                      <a16:colId xmlns:a16="http://schemas.microsoft.com/office/drawing/2014/main" val="20006"/>
                    </a:ext>
                  </a:extLst>
                </a:gridCol>
              </a:tblGrid>
              <a:tr h="834483">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600" b="1" kern="1200" dirty="0">
                          <a:solidFill>
                            <a:srgbClr val="102B6A"/>
                          </a:solidFill>
                          <a:effectLst/>
                          <a:latin typeface="Arial" panose="020B0604020202020204" pitchFamily="34" charset="0"/>
                          <a:ea typeface="+mn-ea"/>
                          <a:cs typeface="Arial" panose="020B0604020202020204" pitchFamily="34" charset="0"/>
                        </a:rPr>
                        <a:t>Practice Competition</a:t>
                      </a:r>
                      <a:endParaRPr lang="zh-CN" altLang="en-US" sz="1600" b="1" kern="1200" dirty="0">
                        <a:solidFill>
                          <a:srgbClr val="102B6A"/>
                        </a:solidFill>
                        <a:effectLst/>
                        <a:latin typeface="Arial" panose="020B0604020202020204" pitchFamily="34" charset="0"/>
                        <a:ea typeface="宋体" panose="02010600030101010101" pitchFamily="2" charset="-122"/>
                        <a:cs typeface="Arial" panose="020B0604020202020204" pitchFamily="34" charset="0"/>
                      </a:endParaRPr>
                    </a:p>
                  </a:txBody>
                  <a:tcPr marL="81455" marR="81455" marT="40728" marB="40728" anchor="ctr">
                    <a:solidFill>
                      <a:srgbClr val="B2CCFA"/>
                    </a:solidFill>
                  </a:tcPr>
                </a:tc>
                <a:tc>
                  <a:txBody>
                    <a:bodyPr/>
                    <a:lstStyle/>
                    <a:p>
                      <a:pPr marL="0" marR="0" lvl="0" indent="0" algn="ctr" defTabSz="856153" rtl="0" eaLnBrk="1" fontAlgn="auto" latinLnBrk="0" hangingPunct="1">
                        <a:lnSpc>
                          <a:spcPct val="100000"/>
                        </a:lnSpc>
                        <a:spcBef>
                          <a:spcPts val="0"/>
                        </a:spcBef>
                        <a:spcAft>
                          <a:spcPts val="0"/>
                        </a:spcAft>
                        <a:buClrTx/>
                        <a:buSzTx/>
                        <a:buFontTx/>
                        <a:buNone/>
                        <a:tabLst/>
                        <a:defRPr/>
                      </a:pPr>
                      <a:r>
                        <a:rPr lang="en-US" altLang="zh-CN" sz="1600" b="1" kern="1200" dirty="0">
                          <a:solidFill>
                            <a:srgbClr val="102B6A"/>
                          </a:solidFill>
                          <a:latin typeface="Arial" panose="020B0604020202020204" pitchFamily="34" charset="0"/>
                          <a:ea typeface="微软雅黑" panose="020B0503020204020204" pitchFamily="34" charset="-122"/>
                          <a:cs typeface="Arial" panose="020B0604020202020204" pitchFamily="34" charset="0"/>
                        </a:rPr>
                        <a:t>Venue</a:t>
                      </a:r>
                      <a:endParaRPr lang="zh-CN" altLang="en-US" sz="1600" b="1" kern="1200" dirty="0">
                        <a:solidFill>
                          <a:srgbClr val="102B6A"/>
                        </a:solidFill>
                        <a:latin typeface="Arial" panose="020B0604020202020204" pitchFamily="34" charset="0"/>
                        <a:ea typeface="微软雅黑" panose="020B0503020204020204" pitchFamily="34" charset="-122"/>
                        <a:cs typeface="Arial" panose="020B0604020202020204" pitchFamily="34" charset="0"/>
                      </a:endParaRPr>
                    </a:p>
                  </a:txBody>
                  <a:tcPr marL="81455" marR="81455" marT="40728" marB="40728" anchor="ctr">
                    <a:solidFill>
                      <a:srgbClr val="B2CCFA"/>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600" b="1" kern="1200" dirty="0">
                          <a:solidFill>
                            <a:srgbClr val="102B6A"/>
                          </a:solidFill>
                          <a:effectLst/>
                          <a:latin typeface="Arial" panose="020B0604020202020204" pitchFamily="34" charset="0"/>
                          <a:ea typeface="宋体" panose="02010600030101010101" pitchFamily="2" charset="-122"/>
                          <a:cs typeface="Arial" panose="020B0604020202020204" pitchFamily="34" charset="0"/>
                        </a:rPr>
                        <a:t>Exam</a:t>
                      </a:r>
                      <a:endParaRPr lang="zh-CN" altLang="en-US" sz="1600" b="1" kern="1200" dirty="0">
                        <a:solidFill>
                          <a:srgbClr val="102B6A"/>
                        </a:solidFill>
                        <a:effectLst/>
                        <a:latin typeface="Arial" panose="020B0604020202020204" pitchFamily="34" charset="0"/>
                        <a:ea typeface="宋体" panose="02010600030101010101" pitchFamily="2" charset="-122"/>
                        <a:cs typeface="Arial" panose="020B0604020202020204" pitchFamily="34" charset="0"/>
                      </a:endParaRPr>
                    </a:p>
                  </a:txBody>
                  <a:tcPr marL="81455" marR="81455" marT="40728" marB="40728" anchor="ctr">
                    <a:solidFill>
                      <a:srgbClr val="B2CCFA"/>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600" b="1" kern="1200" dirty="0">
                          <a:solidFill>
                            <a:srgbClr val="102B6A"/>
                          </a:solidFill>
                          <a:effectLst/>
                          <a:latin typeface="Arial" panose="020B0604020202020204" pitchFamily="34" charset="0"/>
                          <a:ea typeface="+mn-ea"/>
                          <a:cs typeface="Arial" panose="020B0604020202020204" pitchFamily="34" charset="0"/>
                        </a:rPr>
                        <a:t>Duration</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600" b="1" kern="1200" dirty="0">
                          <a:solidFill>
                            <a:srgbClr val="102B6A"/>
                          </a:solidFill>
                          <a:effectLst/>
                          <a:latin typeface="Arial" panose="020B0604020202020204" pitchFamily="34" charset="0"/>
                          <a:ea typeface="+mn-ea"/>
                          <a:cs typeface="Arial" panose="020B0604020202020204" pitchFamily="34" charset="0"/>
                        </a:rPr>
                        <a:t>(Minutes)</a:t>
                      </a:r>
                      <a:endParaRPr lang="en-US" altLang="zh-CN" sz="1600" b="1" kern="1200" dirty="0">
                        <a:solidFill>
                          <a:srgbClr val="102B6A"/>
                        </a:solidFill>
                        <a:effectLst/>
                        <a:latin typeface="Arial" panose="020B0604020202020204" pitchFamily="34" charset="0"/>
                        <a:ea typeface="宋体" panose="02010600030101010101" pitchFamily="2" charset="-122"/>
                        <a:cs typeface="Arial" panose="020B0604020202020204" pitchFamily="34" charset="0"/>
                      </a:endParaRPr>
                    </a:p>
                  </a:txBody>
                  <a:tcPr marL="81455" marR="81455" marT="40728" marB="40728" anchor="ctr">
                    <a:solidFill>
                      <a:srgbClr val="B2CCFA"/>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600" b="1" kern="1200" dirty="0">
                          <a:solidFill>
                            <a:srgbClr val="102B6A"/>
                          </a:solidFill>
                          <a:effectLst/>
                          <a:latin typeface="Arial" panose="020B0604020202020204" pitchFamily="34" charset="0"/>
                          <a:ea typeface="+mn-ea"/>
                          <a:cs typeface="Arial" panose="020B0604020202020204" pitchFamily="34" charset="0"/>
                        </a:rPr>
                        <a:t>Question Quantity</a:t>
                      </a:r>
                      <a:endParaRPr lang="en-US" altLang="zh-CN" sz="1600" b="1" kern="1200" dirty="0">
                        <a:solidFill>
                          <a:srgbClr val="102B6A"/>
                        </a:solidFill>
                        <a:effectLst/>
                        <a:latin typeface="Arial" panose="020B0604020202020204" pitchFamily="34" charset="0"/>
                        <a:ea typeface="宋体" panose="02010600030101010101" pitchFamily="2" charset="-122"/>
                        <a:cs typeface="Arial" panose="020B0604020202020204" pitchFamily="34" charset="0"/>
                      </a:endParaRPr>
                    </a:p>
                  </a:txBody>
                  <a:tcPr marL="81455" marR="81455" marT="40728" marB="40728" anchor="ctr">
                    <a:solidFill>
                      <a:srgbClr val="B2CCFA"/>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600" b="1" kern="1200" dirty="0">
                          <a:solidFill>
                            <a:srgbClr val="102B6A"/>
                          </a:solidFill>
                          <a:effectLst/>
                          <a:latin typeface="Arial" panose="020B0604020202020204" pitchFamily="34" charset="0"/>
                          <a:ea typeface="+mn-ea"/>
                          <a:cs typeface="Arial" panose="020B0604020202020204" pitchFamily="34" charset="0"/>
                        </a:rPr>
                        <a:t>Question Type</a:t>
                      </a:r>
                      <a:endParaRPr lang="zh-CN" altLang="en-US" sz="1600" b="1" kern="1200" dirty="0">
                        <a:solidFill>
                          <a:srgbClr val="102B6A"/>
                        </a:solidFill>
                        <a:effectLst/>
                        <a:latin typeface="Arial" panose="020B0604020202020204" pitchFamily="34" charset="0"/>
                        <a:ea typeface="宋体" panose="02010600030101010101" pitchFamily="2" charset="-122"/>
                        <a:cs typeface="Arial" panose="020B0604020202020204" pitchFamily="34" charset="0"/>
                      </a:endParaRPr>
                    </a:p>
                  </a:txBody>
                  <a:tcPr marL="81455" marR="81455" marT="40728" marB="40728" anchor="ctr">
                    <a:solidFill>
                      <a:srgbClr val="B2CCFA"/>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600" b="1" kern="1200" dirty="0">
                          <a:solidFill>
                            <a:srgbClr val="102B6A"/>
                          </a:solidFill>
                          <a:effectLst/>
                          <a:latin typeface="Arial" panose="020B0604020202020204" pitchFamily="34" charset="0"/>
                          <a:ea typeface="+mn-ea"/>
                          <a:cs typeface="Arial" panose="020B0604020202020204" pitchFamily="34" charset="0"/>
                        </a:rPr>
                        <a:t>Total Score</a:t>
                      </a:r>
                      <a:endParaRPr lang="zh-CN" altLang="en-US" sz="1600" b="1" kern="1200" dirty="0">
                        <a:solidFill>
                          <a:srgbClr val="102B6A"/>
                        </a:solidFill>
                        <a:effectLst/>
                        <a:latin typeface="Arial" panose="020B0604020202020204" pitchFamily="34" charset="0"/>
                        <a:ea typeface="宋体" panose="02010600030101010101" pitchFamily="2" charset="-122"/>
                        <a:cs typeface="Arial" panose="020B0604020202020204" pitchFamily="34" charset="0"/>
                      </a:endParaRPr>
                    </a:p>
                  </a:txBody>
                  <a:tcPr marL="81455" marR="81455" marT="40728" marB="40728" anchor="ctr">
                    <a:solidFill>
                      <a:srgbClr val="B2CCFA"/>
                    </a:solidFill>
                  </a:tcPr>
                </a:tc>
                <a:extLst>
                  <a:ext uri="{0D108BD9-81ED-4DB2-BD59-A6C34878D82A}">
                    <a16:rowId xmlns:a16="http://schemas.microsoft.com/office/drawing/2014/main" val="10000"/>
                  </a:ext>
                </a:extLst>
              </a:tr>
              <a:tr h="618032">
                <a:tc>
                  <a:txBody>
                    <a:bodyPr/>
                    <a:lstStyle/>
                    <a:p>
                      <a:pPr algn="ctr">
                        <a:lnSpc>
                          <a:spcPct val="100000"/>
                        </a:lnSpc>
                        <a:spcBef>
                          <a:spcPts val="0"/>
                        </a:spcBef>
                        <a:spcAft>
                          <a:spcPts val="0"/>
                        </a:spcAft>
                      </a:pPr>
                      <a:r>
                        <a:rPr lang="en-US"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National</a:t>
                      </a:r>
                    </a:p>
                    <a:p>
                      <a:pPr algn="ctr">
                        <a:lnSpc>
                          <a:spcPct val="100000"/>
                        </a:lnSpc>
                        <a:spcBef>
                          <a:spcPts val="0"/>
                        </a:spcBef>
                        <a:spcAft>
                          <a:spcPts val="0"/>
                        </a:spcAft>
                      </a:pPr>
                      <a:r>
                        <a:rPr lang="en-US"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Preliminary</a:t>
                      </a:r>
                    </a:p>
                  </a:txBody>
                  <a:tcPr marL="61092" marR="61092" marT="0" marB="0" anchor="ctr">
                    <a:solidFill>
                      <a:srgbClr val="007FFF">
                        <a:alpha val="5000"/>
                      </a:srgbClr>
                    </a:solidFill>
                  </a:tcPr>
                </a:tc>
                <a:tc>
                  <a:txBody>
                    <a:bodyPr/>
                    <a:lstStyle/>
                    <a:p>
                      <a:pPr algn="ctr">
                        <a:lnSpc>
                          <a:spcPct val="100000"/>
                        </a:lnSpc>
                        <a:spcBef>
                          <a:spcPts val="1500"/>
                        </a:spcBef>
                        <a:spcAft>
                          <a:spcPts val="0"/>
                        </a:spcAft>
                      </a:pPr>
                      <a:r>
                        <a:rPr lang="en-US"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Online</a:t>
                      </a:r>
                      <a:endParaRPr 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1092" marR="61092" marT="0" marB="0" anchor="ctr">
                    <a:solidFill>
                      <a:srgbClr val="007FFF">
                        <a:alpha val="5000"/>
                      </a:srgbClr>
                    </a:solidFill>
                  </a:tcPr>
                </a:tc>
                <a:tc>
                  <a:txBody>
                    <a:bodyPr/>
                    <a:lstStyle/>
                    <a:p>
                      <a:pPr algn="ctr">
                        <a:lnSpc>
                          <a:spcPct val="100000"/>
                        </a:lnSpc>
                        <a:spcBef>
                          <a:spcPts val="1500"/>
                        </a:spcBef>
                        <a:spcAft>
                          <a:spcPts val="0"/>
                        </a:spcAft>
                      </a:pPr>
                      <a:r>
                        <a:rPr lang="en-US"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Theory exam</a:t>
                      </a:r>
                      <a:endParaRPr 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1092" marR="61092" marT="0" marB="0" anchor="ctr">
                    <a:solidFill>
                      <a:srgbClr val="007FFF">
                        <a:alpha val="5000"/>
                      </a:srgbClr>
                    </a:solidFill>
                  </a:tcPr>
                </a:tc>
                <a:tc>
                  <a:txBody>
                    <a:bodyPr/>
                    <a:lstStyle/>
                    <a:p>
                      <a:pPr algn="ctr">
                        <a:lnSpc>
                          <a:spcPct val="100000"/>
                        </a:lnSpc>
                        <a:spcBef>
                          <a:spcPts val="1500"/>
                        </a:spcBef>
                        <a:spcAft>
                          <a:spcPts val="0"/>
                        </a:spcAft>
                      </a:pPr>
                      <a:r>
                        <a:rPr lang="en-US"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90</a:t>
                      </a:r>
                      <a:endParaRPr 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1092" marR="61092" marT="0" marB="0" anchor="ctr">
                    <a:solidFill>
                      <a:srgbClr val="007FFF">
                        <a:alpha val="5000"/>
                      </a:srgbClr>
                    </a:solidFill>
                  </a:tcPr>
                </a:tc>
                <a:tc>
                  <a:txBody>
                    <a:bodyPr/>
                    <a:lstStyle/>
                    <a:p>
                      <a:pPr algn="ctr">
                        <a:lnSpc>
                          <a:spcPct val="100000"/>
                        </a:lnSpc>
                        <a:spcBef>
                          <a:spcPts val="1500"/>
                        </a:spcBef>
                        <a:spcAft>
                          <a:spcPts val="0"/>
                        </a:spcAft>
                      </a:pPr>
                      <a:r>
                        <a:rPr lang="en-US" alt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60</a:t>
                      </a:r>
                      <a:endParaRPr 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1092" marR="61092" marT="0" marB="0" anchor="ctr">
                    <a:solidFill>
                      <a:srgbClr val="007FFF">
                        <a:alpha val="5000"/>
                      </a:srgbClr>
                    </a:solidFill>
                  </a:tcPr>
                </a:tc>
                <a:tc>
                  <a:txBody>
                    <a:bodyPr/>
                    <a:lstStyle/>
                    <a:p>
                      <a:pPr algn="ctr">
                        <a:lnSpc>
                          <a:spcPct val="100000"/>
                        </a:lnSpc>
                        <a:spcBef>
                          <a:spcPts val="1500"/>
                        </a:spcBef>
                        <a:spcAft>
                          <a:spcPts val="0"/>
                        </a:spcAft>
                      </a:pPr>
                      <a:r>
                        <a:rPr lang="en-US" alt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true or false, single-answer, and multiple-answer questions</a:t>
                      </a:r>
                      <a:endParaRPr 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1092" marR="61092" marT="0" marB="0" anchor="ctr">
                    <a:solidFill>
                      <a:srgbClr val="007FFF">
                        <a:alpha val="5000"/>
                      </a:srgbClr>
                    </a:solidFill>
                  </a:tcPr>
                </a:tc>
                <a:tc>
                  <a:txBody>
                    <a:bodyPr/>
                    <a:lstStyle/>
                    <a:p>
                      <a:pPr algn="ctr">
                        <a:lnSpc>
                          <a:spcPct val="100000"/>
                        </a:lnSpc>
                        <a:spcBef>
                          <a:spcPts val="1500"/>
                        </a:spcBef>
                        <a:spcAft>
                          <a:spcPts val="0"/>
                        </a:spcAft>
                      </a:pPr>
                      <a:r>
                        <a:rPr lang="en-US" alt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1000</a:t>
                      </a:r>
                      <a:endParaRPr 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1092" marR="61092" marT="0" marB="0" anchor="ctr">
                    <a:solidFill>
                      <a:srgbClr val="007FFF">
                        <a:alpha val="5000"/>
                      </a:srgbClr>
                    </a:solidFill>
                  </a:tcPr>
                </a:tc>
                <a:extLst>
                  <a:ext uri="{0D108BD9-81ED-4DB2-BD59-A6C34878D82A}">
                    <a16:rowId xmlns:a16="http://schemas.microsoft.com/office/drawing/2014/main" val="10001"/>
                  </a:ext>
                </a:extLst>
              </a:tr>
              <a:tr h="614889">
                <a:tc>
                  <a:txBody>
                    <a:bodyPr/>
                    <a:lstStyle/>
                    <a:p>
                      <a:pPr marL="0" algn="ctr" defTabSz="1219170" rtl="0" eaLnBrk="1" latinLnBrk="0" hangingPunct="1">
                        <a:lnSpc>
                          <a:spcPct val="100000"/>
                        </a:lnSpc>
                        <a:spcBef>
                          <a:spcPts val="0"/>
                        </a:spcBef>
                        <a:spcAft>
                          <a:spcPts val="0"/>
                        </a:spcAft>
                      </a:pPr>
                      <a:r>
                        <a:rPr lang="en-US"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National Final</a:t>
                      </a:r>
                      <a:endParaRPr lang="zh-CN" altLang="en-US"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1092" marR="61092" marT="0" marB="0" anchor="ctr">
                    <a:solidFill>
                      <a:srgbClr val="007FFF">
                        <a:alpha val="12000"/>
                      </a:srgbClr>
                    </a:solidFill>
                  </a:tcPr>
                </a:tc>
                <a:tc>
                  <a:txBody>
                    <a:bodyPr/>
                    <a:lstStyle/>
                    <a:p>
                      <a:pPr marL="0" algn="ctr" defTabSz="1219170" rtl="0" eaLnBrk="1" latinLnBrk="0" hangingPunct="1">
                        <a:lnSpc>
                          <a:spcPct val="100000"/>
                        </a:lnSpc>
                        <a:spcBef>
                          <a:spcPts val="0"/>
                        </a:spcBef>
                        <a:spcAft>
                          <a:spcPts val="0"/>
                        </a:spcAft>
                      </a:pPr>
                      <a:r>
                        <a:rPr lang="en-US"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Online</a:t>
                      </a:r>
                      <a:endParaRPr lang="zh-CN" altLang="en-US"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1092" marR="61092" marT="0" marB="0" anchor="ctr">
                    <a:solidFill>
                      <a:srgbClr val="007FFF">
                        <a:alpha val="12000"/>
                      </a:srgbClr>
                    </a:solidFill>
                  </a:tcPr>
                </a:tc>
                <a:tc>
                  <a:txBody>
                    <a:bodyPr/>
                    <a:lstStyle/>
                    <a:p>
                      <a:pPr marL="0" algn="ctr" defTabSz="1219170" rtl="0" eaLnBrk="1" latinLnBrk="0" hangingPunct="1">
                        <a:lnSpc>
                          <a:spcPct val="100000"/>
                        </a:lnSpc>
                        <a:spcBef>
                          <a:spcPts val="0"/>
                        </a:spcBef>
                        <a:spcAft>
                          <a:spcPts val="0"/>
                        </a:spcAft>
                      </a:pPr>
                      <a:r>
                        <a:rPr lang="en-US" alt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Theory exam</a:t>
                      </a:r>
                      <a:endParaRPr lang="zh-CN" alt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1092" marR="61092" marT="0" marB="0" anchor="ctr">
                    <a:solidFill>
                      <a:srgbClr val="007FFF">
                        <a:alpha val="12000"/>
                      </a:srgbClr>
                    </a:solidFill>
                  </a:tcPr>
                </a:tc>
                <a:tc>
                  <a:txBody>
                    <a:bodyPr/>
                    <a:lstStyle/>
                    <a:p>
                      <a:pPr marL="0" algn="ctr" defTabSz="1219170" rtl="0" eaLnBrk="1" latinLnBrk="0" hangingPunct="1">
                        <a:lnSpc>
                          <a:spcPct val="100000"/>
                        </a:lnSpc>
                        <a:spcBef>
                          <a:spcPts val="0"/>
                        </a:spcBef>
                        <a:spcAft>
                          <a:spcPts val="0"/>
                        </a:spcAft>
                      </a:pPr>
                      <a:r>
                        <a:rPr lang="en-US"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90</a:t>
                      </a:r>
                      <a:endParaRPr lang="zh-CN" altLang="en-US"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1092" marR="61092" marT="0" marB="0" anchor="ctr">
                    <a:solidFill>
                      <a:srgbClr val="007FFF">
                        <a:alpha val="12000"/>
                      </a:srgbClr>
                    </a:solidFill>
                  </a:tcPr>
                </a:tc>
                <a:tc>
                  <a:txBody>
                    <a:bodyPr/>
                    <a:lstStyle/>
                    <a:p>
                      <a:pPr marL="0" algn="ctr" defTabSz="1219170" rtl="0" eaLnBrk="1" latinLnBrk="0" hangingPunct="1">
                        <a:lnSpc>
                          <a:spcPct val="100000"/>
                        </a:lnSpc>
                        <a:spcBef>
                          <a:spcPts val="0"/>
                        </a:spcBef>
                        <a:spcAft>
                          <a:spcPts val="0"/>
                        </a:spcAft>
                      </a:pPr>
                      <a:r>
                        <a:rPr lang="en-US" alt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90</a:t>
                      </a:r>
                      <a:endParaRPr lang="zh-CN" altLang="en-US"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1092" marR="61092" marT="0" marB="0" anchor="ctr">
                    <a:solidFill>
                      <a:srgbClr val="007FFF">
                        <a:alpha val="12000"/>
                      </a:srgb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true or false, single-answer, and multiple-answer questions</a:t>
                      </a:r>
                      <a:endParaRPr lang="zh-CN" alt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1092" marR="61092" marT="0" marB="0" anchor="ctr">
                    <a:solidFill>
                      <a:srgbClr val="007FFF">
                        <a:alpha val="12000"/>
                      </a:srgb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1000</a:t>
                      </a:r>
                      <a:endParaRPr lang="zh-CN" alt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1092" marR="61092" marT="0" marB="0" anchor="ctr">
                    <a:solidFill>
                      <a:srgbClr val="007FFF">
                        <a:alpha val="12000"/>
                      </a:srgbClr>
                    </a:solidFill>
                  </a:tcPr>
                </a:tc>
                <a:extLst>
                  <a:ext uri="{0D108BD9-81ED-4DB2-BD59-A6C34878D82A}">
                    <a16:rowId xmlns:a16="http://schemas.microsoft.com/office/drawing/2014/main" val="10002"/>
                  </a:ext>
                </a:extLst>
              </a:tr>
              <a:tr h="614889">
                <a:tc rowSpan="2">
                  <a:txBody>
                    <a:bodyPr/>
                    <a:lstStyle/>
                    <a:p>
                      <a:pPr marL="0" algn="ctr" defTabSz="1219170" rtl="0" eaLnBrk="1" latinLnBrk="0" hangingPunct="1">
                        <a:lnSpc>
                          <a:spcPct val="100000"/>
                        </a:lnSpc>
                        <a:spcBef>
                          <a:spcPts val="0"/>
                        </a:spcBef>
                        <a:spcAft>
                          <a:spcPts val="0"/>
                        </a:spcAft>
                      </a:pPr>
                      <a:r>
                        <a:rPr lang="en-US"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Regional Final</a:t>
                      </a:r>
                      <a:endParaRPr lang="zh-CN" altLang="en-US"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2752" marR="62752" marT="0" marB="0" anchor="ctr">
                    <a:solidFill>
                      <a:srgbClr val="007FFF">
                        <a:alpha val="12000"/>
                      </a:srgbClr>
                    </a:solidFill>
                  </a:tcPr>
                </a:tc>
                <a:tc>
                  <a:txBody>
                    <a:bodyPr/>
                    <a:lstStyle/>
                    <a:p>
                      <a:pPr marL="0" algn="ctr" defTabSz="1219170" rtl="0" eaLnBrk="1" latinLnBrk="0" hangingPunct="1">
                        <a:lnSpc>
                          <a:spcPct val="100000"/>
                        </a:lnSpc>
                        <a:spcBef>
                          <a:spcPts val="0"/>
                        </a:spcBef>
                        <a:spcAft>
                          <a:spcPts val="0"/>
                        </a:spcAft>
                      </a:pPr>
                      <a:r>
                        <a:rPr lang="en-US"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Online</a:t>
                      </a:r>
                      <a:endParaRPr lang="zh-CN" altLang="en-US"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1092" marR="61092" marT="0" marB="0" anchor="ctr">
                    <a:solidFill>
                      <a:srgbClr val="007FFF">
                        <a:alpha val="12000"/>
                      </a:srgb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Theory exam</a:t>
                      </a:r>
                      <a:endParaRPr lang="zh-CN" altLang="en-US"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1092" marR="61092" marT="0" marB="0" anchor="ctr">
                    <a:solidFill>
                      <a:srgbClr val="007FFF">
                        <a:alpha val="12000"/>
                      </a:srgbClr>
                    </a:solidFill>
                  </a:tcPr>
                </a:tc>
                <a:tc>
                  <a:txBody>
                    <a:bodyPr/>
                    <a:lstStyle/>
                    <a:p>
                      <a:pPr marL="0" algn="ctr" defTabSz="1219170" rtl="0" eaLnBrk="1" latinLnBrk="0" hangingPunct="1">
                        <a:lnSpc>
                          <a:spcPct val="100000"/>
                        </a:lnSpc>
                        <a:spcBef>
                          <a:spcPts val="0"/>
                        </a:spcBef>
                        <a:spcAft>
                          <a:spcPts val="0"/>
                        </a:spcAft>
                      </a:pPr>
                      <a:r>
                        <a:rPr lang="en-US"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60</a:t>
                      </a:r>
                      <a:endParaRPr lang="zh-CN" altLang="en-US"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1092" marR="61092" marT="0" marB="0" anchor="ctr">
                    <a:solidFill>
                      <a:srgbClr val="007FFF">
                        <a:alpha val="12000"/>
                      </a:srgbClr>
                    </a:solidFill>
                  </a:tcPr>
                </a:tc>
                <a:tc>
                  <a:txBody>
                    <a:bodyPr/>
                    <a:lstStyle/>
                    <a:p>
                      <a:pPr marL="0" algn="ctr" defTabSz="1219170" rtl="0" eaLnBrk="1" latinLnBrk="0" hangingPunct="1">
                        <a:lnSpc>
                          <a:spcPct val="100000"/>
                        </a:lnSpc>
                        <a:spcBef>
                          <a:spcPts val="0"/>
                        </a:spcBef>
                        <a:spcAft>
                          <a:spcPts val="0"/>
                        </a:spcAft>
                      </a:pPr>
                      <a:r>
                        <a:rPr lang="en-US" alt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60</a:t>
                      </a:r>
                      <a:endParaRPr lang="zh-CN" altLang="en-US"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1092" marR="61092" marT="0" marB="0" anchor="ctr">
                    <a:solidFill>
                      <a:srgbClr val="007FFF">
                        <a:alpha val="12000"/>
                      </a:srgb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true or false, single-answer, and multiple-answer questions</a:t>
                      </a:r>
                      <a:endParaRPr lang="zh-CN" alt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1092" marR="61092" marT="0" marB="0" anchor="ctr">
                    <a:solidFill>
                      <a:srgbClr val="007FFF">
                        <a:alpha val="12000"/>
                      </a:srgb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1000</a:t>
                      </a:r>
                      <a:endParaRPr lang="zh-CN" alt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1092" marR="61092" marT="0" marB="0" anchor="ctr">
                    <a:solidFill>
                      <a:srgbClr val="007FFF">
                        <a:alpha val="12000"/>
                      </a:srgbClr>
                    </a:solidFill>
                  </a:tcPr>
                </a:tc>
                <a:extLst>
                  <a:ext uri="{0D108BD9-81ED-4DB2-BD59-A6C34878D82A}">
                    <a16:rowId xmlns:a16="http://schemas.microsoft.com/office/drawing/2014/main" val="10003"/>
                  </a:ext>
                </a:extLst>
              </a:tr>
              <a:tr h="614889">
                <a:tc vMerge="1">
                  <a:txBody>
                    <a:bodyPr/>
                    <a:lstStyle/>
                    <a:p>
                      <a:pPr algn="ctr">
                        <a:lnSpc>
                          <a:spcPts val="1875"/>
                        </a:lnSpc>
                        <a:spcBef>
                          <a:spcPts val="1500"/>
                        </a:spcBef>
                        <a:spcAft>
                          <a:spcPts val="0"/>
                        </a:spcAft>
                      </a:pPr>
                      <a:endParaRPr lang="zh-CN" sz="1600" b="0" kern="1200" dirty="0">
                        <a:solidFill>
                          <a:schemeClr val="tx1"/>
                        </a:solidFill>
                        <a:effectLst/>
                        <a:latin typeface="Arial" panose="020B0604020202020204" pitchFamily="34" charset="0"/>
                        <a:ea typeface="Arial Unicode MS" panose="020B0604020202020204" pitchFamily="34" charset="-122"/>
                        <a:cs typeface="Arial" panose="020B0604020202020204" pitchFamily="34" charset="0"/>
                      </a:endParaRPr>
                    </a:p>
                  </a:txBody>
                  <a:tcPr marL="68580" marR="68580" marT="0" marB="0" anchor="ctr"/>
                </a:tc>
                <a:tc>
                  <a:txBody>
                    <a:bodyPr/>
                    <a:lstStyle/>
                    <a:p>
                      <a:pPr marL="0" algn="ctr" defTabSz="1219170" rtl="0" eaLnBrk="1" latinLnBrk="0" hangingPunct="1">
                        <a:lnSpc>
                          <a:spcPct val="100000"/>
                        </a:lnSpc>
                        <a:spcBef>
                          <a:spcPts val="0"/>
                        </a:spcBef>
                        <a:spcAft>
                          <a:spcPts val="0"/>
                        </a:spcAft>
                      </a:pPr>
                      <a:r>
                        <a:rPr lang="en-US" alt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Offline</a:t>
                      </a:r>
                      <a:endParaRPr lang="zh-CN" altLang="en-US"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1092" marR="61092" marT="0" marB="0" anchor="ctr">
                    <a:solidFill>
                      <a:srgbClr val="007FFF">
                        <a:alpha val="12000"/>
                      </a:srgb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Lab exam</a:t>
                      </a:r>
                      <a:endParaRPr lang="zh-CN" alt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1092" marR="61092" marT="0" marB="0" anchor="ctr">
                    <a:solidFill>
                      <a:srgbClr val="007FFF">
                        <a:alpha val="12000"/>
                      </a:srgbClr>
                    </a:solidFill>
                  </a:tcPr>
                </a:tc>
                <a:tc>
                  <a:txBody>
                    <a:bodyPr/>
                    <a:lstStyle/>
                    <a:p>
                      <a:pPr marL="0" algn="ctr" defTabSz="1219170" rtl="0" eaLnBrk="1" latinLnBrk="0" hangingPunct="1">
                        <a:lnSpc>
                          <a:spcPct val="100000"/>
                        </a:lnSpc>
                        <a:spcBef>
                          <a:spcPts val="0"/>
                        </a:spcBef>
                        <a:spcAft>
                          <a:spcPts val="0"/>
                        </a:spcAft>
                      </a:pPr>
                      <a:r>
                        <a:rPr lang="en-US" alt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240</a:t>
                      </a:r>
                      <a:endParaRPr lang="zh-CN" altLang="en-US"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1092" marR="61092" marT="0" marB="0" anchor="ctr">
                    <a:solidFill>
                      <a:srgbClr val="007FFF">
                        <a:alpha val="12000"/>
                      </a:srgbClr>
                    </a:solidFill>
                  </a:tcPr>
                </a:tc>
                <a:tc>
                  <a:txBody>
                    <a:bodyPr/>
                    <a:lstStyle/>
                    <a:p>
                      <a:pPr marL="0" algn="ctr" defTabSz="1219170" rtl="0" eaLnBrk="1" latinLnBrk="0" hangingPunct="1">
                        <a:lnSpc>
                          <a:spcPct val="100000"/>
                        </a:lnSpc>
                        <a:spcBef>
                          <a:spcPts val="0"/>
                        </a:spcBef>
                        <a:spcAft>
                          <a:spcPts val="0"/>
                        </a:spcAft>
                      </a:pPr>
                      <a:r>
                        <a:rPr lang="en-US" altLang="zh-CN" sz="1600" b="0" kern="120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a:t>
                      </a:r>
                      <a:endParaRPr lang="zh-CN" altLang="en-US"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1092" marR="61092" marT="0" marB="0" anchor="ctr">
                    <a:solidFill>
                      <a:srgbClr val="007FFF">
                        <a:alpha val="12000"/>
                      </a:srgbClr>
                    </a:solidFill>
                  </a:tcPr>
                </a:tc>
                <a:tc>
                  <a:txBody>
                    <a:bodyPr/>
                    <a:lstStyle/>
                    <a:p>
                      <a:pPr marL="0" algn="ctr" defTabSz="1219170" rtl="0" eaLnBrk="1" latinLnBrk="0" hangingPunct="1">
                        <a:lnSpc>
                          <a:spcPct val="100000"/>
                        </a:lnSpc>
                        <a:spcBef>
                          <a:spcPts val="0"/>
                        </a:spcBef>
                        <a:spcAft>
                          <a:spcPts val="0"/>
                        </a:spcAft>
                      </a:pPr>
                      <a:r>
                        <a:rPr lang="en-US" alt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scenario-based comprehensive lab exam</a:t>
                      </a:r>
                      <a:endParaRPr lang="zh-CN" altLang="en-US"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1092" marR="61092" marT="0" marB="0" anchor="ctr">
                    <a:solidFill>
                      <a:srgbClr val="007FFF">
                        <a:alpha val="12000"/>
                      </a:srgbClr>
                    </a:solidFill>
                  </a:tcPr>
                </a:tc>
                <a:tc>
                  <a:txBody>
                    <a:bodyPr/>
                    <a:lstStyle/>
                    <a:p>
                      <a:pPr marL="0" algn="ctr" defTabSz="1219170" rtl="0" eaLnBrk="1" latinLnBrk="0" hangingPunct="1">
                        <a:lnSpc>
                          <a:spcPct val="100000"/>
                        </a:lnSpc>
                        <a:spcBef>
                          <a:spcPts val="0"/>
                        </a:spcBef>
                        <a:spcAft>
                          <a:spcPts val="0"/>
                        </a:spcAft>
                      </a:pPr>
                      <a:r>
                        <a:rPr lang="en-US" alt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1000</a:t>
                      </a:r>
                      <a:endParaRPr lang="zh-CN" altLang="en-US"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1092" marR="61092" marT="0" marB="0" anchor="ctr">
                    <a:solidFill>
                      <a:srgbClr val="007FFF">
                        <a:alpha val="12000"/>
                      </a:srgbClr>
                    </a:solidFill>
                  </a:tcPr>
                </a:tc>
                <a:extLst>
                  <a:ext uri="{0D108BD9-81ED-4DB2-BD59-A6C34878D82A}">
                    <a16:rowId xmlns:a16="http://schemas.microsoft.com/office/drawing/2014/main" val="10004"/>
                  </a:ext>
                </a:extLst>
              </a:tr>
            </a:tbl>
          </a:graphicData>
        </a:graphic>
      </p:graphicFrame>
      <p:grpSp>
        <p:nvGrpSpPr>
          <p:cNvPr id="8" name="组合 7">
            <a:extLst>
              <a:ext uri="{FF2B5EF4-FFF2-40B4-BE49-F238E27FC236}">
                <a16:creationId xmlns:a16="http://schemas.microsoft.com/office/drawing/2014/main" id="{BC46B887-1093-4C0A-82D5-7B4D5A859632}"/>
              </a:ext>
            </a:extLst>
          </p:cNvPr>
          <p:cNvGrpSpPr/>
          <p:nvPr/>
        </p:nvGrpSpPr>
        <p:grpSpPr>
          <a:xfrm>
            <a:off x="850768" y="5084408"/>
            <a:ext cx="10285396" cy="1048489"/>
            <a:chOff x="723768" y="5236808"/>
            <a:chExt cx="10285396" cy="1048489"/>
          </a:xfrm>
        </p:grpSpPr>
        <p:sp>
          <p:nvSpPr>
            <p:cNvPr id="6" name="矩形 5">
              <a:extLst>
                <a:ext uri="{FF2B5EF4-FFF2-40B4-BE49-F238E27FC236}">
                  <a16:creationId xmlns:a16="http://schemas.microsoft.com/office/drawing/2014/main" id="{F14D04D6-B2CA-436F-8EE2-B612FE115280}"/>
                </a:ext>
              </a:extLst>
            </p:cNvPr>
            <p:cNvSpPr/>
            <p:nvPr/>
          </p:nvSpPr>
          <p:spPr>
            <a:xfrm>
              <a:off x="723768" y="5788786"/>
              <a:ext cx="8238066" cy="180534"/>
            </a:xfrm>
            <a:prstGeom prst="rect">
              <a:avLst/>
            </a:prstGeom>
            <a:gradFill>
              <a:gsLst>
                <a:gs pos="0">
                  <a:schemeClr val="bg1"/>
                </a:gs>
                <a:gs pos="50000">
                  <a:srgbClr val="B2CCFA">
                    <a:alpha val="60000"/>
                  </a:srgbClr>
                </a:gs>
                <a:gs pos="100000">
                  <a:schemeClr val="accent1">
                    <a:lumMod val="45000"/>
                    <a:lumOff val="55000"/>
                    <a:alpha val="59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6C7F775E-1230-4C94-BE5C-61E176A163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68" y="5236808"/>
              <a:ext cx="10285396" cy="1048489"/>
            </a:xfrm>
            <a:prstGeom prst="rect">
              <a:avLst/>
            </a:prstGeom>
          </p:spPr>
        </p:pic>
        <p:sp>
          <p:nvSpPr>
            <p:cNvPr id="205" name="矩形 204"/>
            <p:cNvSpPr/>
            <p:nvPr/>
          </p:nvSpPr>
          <p:spPr>
            <a:xfrm>
              <a:off x="723768" y="5547893"/>
              <a:ext cx="6013938" cy="318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434"/>
                </a:spcAft>
              </a:pPr>
              <a:r>
                <a:rPr lang="en-US" altLang="zh-CN" sz="4400" b="1">
                  <a:solidFill>
                    <a:srgbClr val="001D85"/>
                  </a:solidFill>
                  <a:latin typeface="Arial" panose="020B0604020202020204" pitchFamily="34" charset="0"/>
                  <a:ea typeface="微软雅黑" panose="020B0503020204020204" pitchFamily="34" charset="-122"/>
                  <a:cs typeface="Arial" panose="020B0604020202020204" pitchFamily="34" charset="0"/>
                </a:rPr>
                <a:t>01</a:t>
              </a:r>
              <a:r>
                <a:rPr lang="en-US" altLang="zh-CN" sz="3824" b="1">
                  <a:solidFill>
                    <a:srgbClr val="001D85"/>
                  </a:solidFill>
                  <a:latin typeface="Arial" panose="020B0604020202020204" pitchFamily="34" charset="0"/>
                  <a:ea typeface="微软雅黑" panose="020B0503020204020204" pitchFamily="34" charset="-122"/>
                  <a:cs typeface="Arial" panose="020B0604020202020204" pitchFamily="34" charset="0"/>
                </a:rPr>
                <a:t>. Introduction</a:t>
              </a:r>
              <a:endParaRPr lang="en-US" altLang="zh-CN" sz="3824" b="1" dirty="0">
                <a:solidFill>
                  <a:srgbClr val="001D85"/>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46" name="文本框 45"/>
          <p:cNvSpPr txBox="1"/>
          <p:nvPr/>
        </p:nvSpPr>
        <p:spPr>
          <a:xfrm>
            <a:off x="935484" y="22341957"/>
            <a:ext cx="10252088" cy="3628429"/>
          </a:xfrm>
          <a:prstGeom prst="rect">
            <a:avLst/>
          </a:prstGeom>
          <a:noFill/>
        </p:spPr>
        <p:txBody>
          <a:bodyPr wrap="square" rtlCol="0">
            <a:spAutoFit/>
          </a:bodyPr>
          <a:lstStyle/>
          <a:p>
            <a:pPr>
              <a:lnSpc>
                <a:spcPct val="150000"/>
              </a:lnSpc>
            </a:pPr>
            <a:r>
              <a:rPr lang="en-US" altLang="zh-CN" sz="1721" dirty="0">
                <a:latin typeface="Arial" panose="020B0604020202020204" pitchFamily="34" charset="0"/>
                <a:cs typeface="Arial" panose="020B0604020202020204" pitchFamily="34" charset="0"/>
              </a:rPr>
              <a:t>At the Award Ceremony for the ME&amp;CA Regional Competition, we will honor “</a:t>
            </a:r>
            <a:r>
              <a:rPr lang="en-US" altLang="zh-CN" sz="1721" dirty="0">
                <a:latin typeface="Arial" panose="020B0604020202020204" pitchFamily="34" charset="0"/>
                <a:ea typeface="微软雅黑" panose="020B0503020204020204" pitchFamily="34" charset="-122"/>
                <a:cs typeface="Arial" panose="020B0604020202020204" pitchFamily="34" charset="0"/>
              </a:rPr>
              <a:t>Excellent ICT Academy Award</a:t>
            </a:r>
            <a:r>
              <a:rPr lang="en-US" altLang="zh-CN" sz="1721" dirty="0">
                <a:latin typeface="Arial" panose="020B0604020202020204" pitchFamily="34" charset="0"/>
                <a:cs typeface="Arial" panose="020B0604020202020204" pitchFamily="34" charset="0"/>
              </a:rPr>
              <a:t>” &amp; “</a:t>
            </a:r>
            <a:r>
              <a:rPr lang="en-US" altLang="zh-CN" sz="1721" dirty="0">
                <a:latin typeface="Arial" panose="020B0604020202020204" pitchFamily="34" charset="0"/>
                <a:ea typeface="微软雅黑" panose="020B0503020204020204" pitchFamily="34" charset="-122"/>
                <a:cs typeface="Arial" panose="020B0604020202020204" pitchFamily="34" charset="0"/>
              </a:rPr>
              <a:t>Excellent Instructor Award </a:t>
            </a:r>
            <a:r>
              <a:rPr lang="en-US" altLang="zh-CN" sz="1721" dirty="0">
                <a:latin typeface="Arial" panose="020B0604020202020204" pitchFamily="34" charset="0"/>
                <a:cs typeface="Arial" panose="020B0604020202020204" pitchFamily="34" charset="0"/>
              </a:rPr>
              <a:t>”</a:t>
            </a:r>
            <a:r>
              <a:rPr lang="en-US" altLang="zh-CN" sz="1721" dirty="0">
                <a:latin typeface="Arial" panose="020B0604020202020204" pitchFamily="34" charset="0"/>
                <a:ea typeface="微软雅黑" panose="020B0503020204020204" pitchFamily="34" charset="-122"/>
                <a:cs typeface="Arial" panose="020B0604020202020204" pitchFamily="34" charset="0"/>
              </a:rPr>
              <a:t>, the criteria for the regional award are as follows:</a:t>
            </a:r>
          </a:p>
          <a:p>
            <a:pPr>
              <a:lnSpc>
                <a:spcPct val="150000"/>
              </a:lnSpc>
            </a:pPr>
            <a:r>
              <a:rPr lang="en-US" altLang="zh-CN" sz="1338" b="1" i="1" dirty="0">
                <a:solidFill>
                  <a:srgbClr val="0C49B8"/>
                </a:solidFill>
                <a:latin typeface="Arial" panose="020B0604020202020204" pitchFamily="34" charset="0"/>
                <a:ea typeface="微软雅黑" panose="020B0503020204020204" pitchFamily="34" charset="-122"/>
                <a:cs typeface="Arial" panose="020B0604020202020204" pitchFamily="34" charset="0"/>
              </a:rPr>
              <a:t>Excellent ICT Academy Award </a:t>
            </a:r>
          </a:p>
          <a:p>
            <a:pPr>
              <a:lnSpc>
                <a:spcPct val="150000"/>
              </a:lnSpc>
            </a:pPr>
            <a:r>
              <a:rPr lang="en-US" altLang="zh-CN" sz="1338" dirty="0">
                <a:latin typeface="Arial" panose="020B0604020202020204" pitchFamily="34" charset="0"/>
                <a:cs typeface="Arial" panose="020B0604020202020204" pitchFamily="34" charset="0"/>
              </a:rPr>
              <a:t>1.Register or renew as a recognized ICT Academy for the year 2024.</a:t>
            </a:r>
            <a:br>
              <a:rPr lang="en-US" altLang="zh-CN" sz="1338" dirty="0">
                <a:latin typeface="Arial" panose="020B0604020202020204" pitchFamily="34" charset="0"/>
                <a:cs typeface="Arial" panose="020B0604020202020204" pitchFamily="34" charset="0"/>
              </a:rPr>
            </a:br>
            <a:r>
              <a:rPr lang="en-US" altLang="zh-CN" sz="1338" dirty="0">
                <a:latin typeface="Arial" panose="020B0604020202020204" pitchFamily="34" charset="0"/>
                <a:cs typeface="Arial" panose="020B0604020202020204" pitchFamily="34" charset="0"/>
              </a:rPr>
              <a:t>2.Be among the top 20% of ICT Academies in your country based on the student participation in the ICT Competition Preliminary Exam and study Huawei courses on the Talent platform.</a:t>
            </a:r>
            <a:br>
              <a:rPr lang="en-US" altLang="zh-CN" sz="1338" dirty="0">
                <a:latin typeface="Arial" panose="020B0604020202020204" pitchFamily="34" charset="0"/>
                <a:cs typeface="Arial" panose="020B0604020202020204" pitchFamily="34" charset="0"/>
              </a:rPr>
            </a:br>
            <a:r>
              <a:rPr lang="en-US" altLang="zh-CN" sz="1338" dirty="0">
                <a:latin typeface="Arial" panose="020B0604020202020204" pitchFamily="34" charset="0"/>
                <a:cs typeface="Arial" panose="020B0604020202020204" pitchFamily="34" charset="0"/>
              </a:rPr>
              <a:t>3.Have a minimum of 4 students who </a:t>
            </a:r>
            <a:r>
              <a:rPr lang="en-US" altLang="zh-CN" sz="1338">
                <a:latin typeface="Arial" panose="020B0604020202020204" pitchFamily="34" charset="0"/>
                <a:cs typeface="Arial" panose="020B0604020202020204" pitchFamily="34" charset="0"/>
              </a:rPr>
              <a:t>achieve HCIx</a:t>
            </a:r>
            <a:r>
              <a:rPr lang="en-US" altLang="zh-CN" sz="1338" dirty="0">
                <a:latin typeface="Arial" panose="020B0604020202020204" pitchFamily="34" charset="0"/>
                <a:cs typeface="Arial" panose="020B0604020202020204" pitchFamily="34" charset="0"/>
              </a:rPr>
              <a:t> Certification.</a:t>
            </a:r>
          </a:p>
          <a:p>
            <a:pPr>
              <a:lnSpc>
                <a:spcPct val="150000"/>
              </a:lnSpc>
            </a:pPr>
            <a:r>
              <a:rPr lang="en-US" altLang="zh-CN" sz="1338" b="1" i="1">
                <a:solidFill>
                  <a:srgbClr val="0C49B8"/>
                </a:solidFill>
                <a:latin typeface="Arial" panose="020B0604020202020204" pitchFamily="34" charset="0"/>
                <a:ea typeface="微软雅黑" panose="020B0503020204020204" pitchFamily="34" charset="-122"/>
                <a:cs typeface="Arial" panose="020B0604020202020204" pitchFamily="34" charset="0"/>
              </a:rPr>
              <a:t>Excellent </a:t>
            </a:r>
            <a:r>
              <a:rPr lang="en-US" altLang="zh-CN" sz="1338" b="1" i="1" dirty="0">
                <a:solidFill>
                  <a:srgbClr val="0C49B8"/>
                </a:solidFill>
                <a:latin typeface="Arial" panose="020B0604020202020204" pitchFamily="34" charset="0"/>
                <a:ea typeface="微软雅黑" panose="020B0503020204020204" pitchFamily="34" charset="-122"/>
                <a:cs typeface="Arial" panose="020B0604020202020204" pitchFamily="34" charset="0"/>
              </a:rPr>
              <a:t>Instructor Award</a:t>
            </a:r>
            <a:br>
              <a:rPr lang="en-US" altLang="zh-CN" sz="1338" dirty="0"/>
            </a:br>
            <a:r>
              <a:rPr lang="en-US" altLang="zh-CN" sz="1338" dirty="0">
                <a:latin typeface="Arial" panose="020B0604020202020204" pitchFamily="34" charset="0"/>
                <a:cs typeface="Arial" panose="020B0604020202020204" pitchFamily="34" charset="0"/>
              </a:rPr>
              <a:t>1. Associate with a valid ICT Academy in 2024 and obtain an HCAI certification.</a:t>
            </a:r>
            <a:br>
              <a:rPr lang="en-US" altLang="zh-CN" sz="1338" dirty="0">
                <a:latin typeface="Arial" panose="020B0604020202020204" pitchFamily="34" charset="0"/>
                <a:cs typeface="Arial" panose="020B0604020202020204" pitchFamily="34" charset="0"/>
              </a:rPr>
            </a:br>
            <a:r>
              <a:rPr lang="en-US" altLang="zh-CN" sz="1338" dirty="0">
                <a:latin typeface="Arial" panose="020B0604020202020204" pitchFamily="34" charset="0"/>
                <a:cs typeface="Arial" panose="020B0604020202020204" pitchFamily="34" charset="0"/>
              </a:rPr>
              <a:t>2. Open valid classes on the Huawei Talent platform and successfully train more than two students to obtain </a:t>
            </a:r>
            <a:r>
              <a:rPr lang="en-US" altLang="zh-CN" sz="1338" dirty="0" err="1">
                <a:latin typeface="Arial" panose="020B0604020202020204" pitchFamily="34" charset="0"/>
                <a:cs typeface="Arial" panose="020B0604020202020204" pitchFamily="34" charset="0"/>
              </a:rPr>
              <a:t>HCIx</a:t>
            </a:r>
            <a:r>
              <a:rPr lang="en-US" altLang="zh-CN" sz="1338" dirty="0">
                <a:latin typeface="Arial" panose="020B0604020202020204" pitchFamily="34" charset="0"/>
                <a:cs typeface="Arial" panose="020B0604020202020204" pitchFamily="34" charset="0"/>
              </a:rPr>
              <a:t> Certification.</a:t>
            </a:r>
            <a:br>
              <a:rPr lang="en-US" altLang="zh-CN" sz="1338" dirty="0"/>
            </a:br>
            <a:endParaRPr lang="en-US" altLang="zh-CN" sz="1338" i="1" dirty="0">
              <a:solidFill>
                <a:srgbClr val="333333"/>
              </a:solidFill>
              <a:latin typeface="Arial" panose="020B0604020202020204" pitchFamily="34" charset="0"/>
              <a:ea typeface="微软雅黑" panose="020B0503020204020204" pitchFamily="34" charset="-122"/>
              <a:cs typeface="Arial" panose="020B0604020202020204" pitchFamily="34" charset="0"/>
            </a:endParaRPr>
          </a:p>
        </p:txBody>
      </p:sp>
      <p:graphicFrame>
        <p:nvGraphicFramePr>
          <p:cNvPr id="47" name="表格 46"/>
          <p:cNvGraphicFramePr>
            <a:graphicFrameLocks noGrp="1"/>
          </p:cNvGraphicFramePr>
          <p:nvPr>
            <p:extLst>
              <p:ext uri="{D42A27DB-BD31-4B8C-83A1-F6EECF244321}">
                <p14:modId xmlns:p14="http://schemas.microsoft.com/office/powerpoint/2010/main" val="3700699079"/>
              </p:ext>
            </p:extLst>
          </p:nvPr>
        </p:nvGraphicFramePr>
        <p:xfrm>
          <a:off x="913327" y="13392654"/>
          <a:ext cx="10222838" cy="8933689"/>
        </p:xfrm>
        <a:graphic>
          <a:graphicData uri="http://schemas.openxmlformats.org/drawingml/2006/table">
            <a:tbl>
              <a:tblPr firstRow="1" firstCol="1" bandRow="1">
                <a:tableStyleId>{5C22544A-7EE6-4342-B048-85BDC9FD1C3A}</a:tableStyleId>
              </a:tblPr>
              <a:tblGrid>
                <a:gridCol w="1867862">
                  <a:extLst>
                    <a:ext uri="{9D8B030D-6E8A-4147-A177-3AD203B41FA5}">
                      <a16:colId xmlns:a16="http://schemas.microsoft.com/office/drawing/2014/main" val="20000"/>
                    </a:ext>
                  </a:extLst>
                </a:gridCol>
                <a:gridCol w="1641329">
                  <a:extLst>
                    <a:ext uri="{9D8B030D-6E8A-4147-A177-3AD203B41FA5}">
                      <a16:colId xmlns:a16="http://schemas.microsoft.com/office/drawing/2014/main" val="20001"/>
                    </a:ext>
                  </a:extLst>
                </a:gridCol>
                <a:gridCol w="2141417">
                  <a:extLst>
                    <a:ext uri="{9D8B030D-6E8A-4147-A177-3AD203B41FA5}">
                      <a16:colId xmlns:a16="http://schemas.microsoft.com/office/drawing/2014/main" val="20002"/>
                    </a:ext>
                  </a:extLst>
                </a:gridCol>
                <a:gridCol w="1675259">
                  <a:extLst>
                    <a:ext uri="{9D8B030D-6E8A-4147-A177-3AD203B41FA5}">
                      <a16:colId xmlns:a16="http://schemas.microsoft.com/office/drawing/2014/main" val="20004"/>
                    </a:ext>
                  </a:extLst>
                </a:gridCol>
                <a:gridCol w="2896971">
                  <a:extLst>
                    <a:ext uri="{9D8B030D-6E8A-4147-A177-3AD203B41FA5}">
                      <a16:colId xmlns:a16="http://schemas.microsoft.com/office/drawing/2014/main" val="20005"/>
                    </a:ext>
                  </a:extLst>
                </a:gridCol>
              </a:tblGrid>
              <a:tr h="721501">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600" b="1" kern="1200" dirty="0">
                          <a:solidFill>
                            <a:srgbClr val="102B6A"/>
                          </a:solidFill>
                          <a:effectLst/>
                          <a:latin typeface="Arial" panose="020B0604020202020204" pitchFamily="34" charset="0"/>
                          <a:ea typeface="+mn-ea"/>
                          <a:cs typeface="Arial" panose="020B0604020202020204" pitchFamily="34" charset="0"/>
                        </a:rPr>
                        <a:t>Practice Competition</a:t>
                      </a:r>
                      <a:endParaRPr lang="zh-CN" altLang="en-US" sz="1600" b="1" kern="1200" dirty="0">
                        <a:solidFill>
                          <a:srgbClr val="102B6A"/>
                        </a:solidFill>
                        <a:effectLst/>
                        <a:latin typeface="Arial" panose="020B0604020202020204" pitchFamily="34" charset="0"/>
                        <a:ea typeface="+mn-ea"/>
                        <a:cs typeface="Arial" panose="020B0604020202020204" pitchFamily="34" charset="0"/>
                      </a:endParaRPr>
                    </a:p>
                  </a:txBody>
                  <a:tcPr marL="65554" marR="65554" marT="0" marB="0" anchor="ctr">
                    <a:solidFill>
                      <a:srgbClr val="B2CCFA"/>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b="1" kern="1200" dirty="0">
                          <a:solidFill>
                            <a:srgbClr val="102B6A"/>
                          </a:solidFill>
                          <a:effectLst/>
                          <a:latin typeface="Arial" panose="020B0604020202020204" pitchFamily="34" charset="0"/>
                          <a:ea typeface="+mn-ea"/>
                          <a:cs typeface="Arial" panose="020B0604020202020204" pitchFamily="34" charset="0"/>
                        </a:rPr>
                        <a:t>Award</a:t>
                      </a:r>
                      <a:endParaRPr lang="zh-CN" sz="1600" b="1" kern="1200" dirty="0">
                        <a:solidFill>
                          <a:srgbClr val="102B6A"/>
                        </a:solidFill>
                        <a:effectLst/>
                        <a:latin typeface="Arial" panose="020B0604020202020204" pitchFamily="34" charset="0"/>
                        <a:ea typeface="+mn-ea"/>
                        <a:cs typeface="Arial" panose="020B0604020202020204" pitchFamily="34" charset="0"/>
                      </a:endParaRPr>
                    </a:p>
                  </a:txBody>
                  <a:tcPr marL="65554" marR="65554" marT="0" marB="0" anchor="ctr">
                    <a:solidFill>
                      <a:srgbClr val="B2CCFA"/>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b="1" kern="1200" dirty="0">
                          <a:solidFill>
                            <a:srgbClr val="102B6A"/>
                          </a:solidFill>
                          <a:effectLst/>
                          <a:latin typeface="Arial" panose="020B0604020202020204" pitchFamily="34" charset="0"/>
                          <a:ea typeface="+mn-ea"/>
                          <a:cs typeface="Arial" panose="020B0604020202020204" pitchFamily="34" charset="0"/>
                        </a:rPr>
                        <a:t>Number of T</a:t>
                      </a:r>
                      <a:r>
                        <a:rPr lang="en-US" altLang="zh-CN" sz="1600" b="1" kern="1200" dirty="0">
                          <a:solidFill>
                            <a:srgbClr val="102B6A"/>
                          </a:solidFill>
                          <a:effectLst/>
                          <a:latin typeface="Arial" panose="020B0604020202020204" pitchFamily="34" charset="0"/>
                          <a:ea typeface="+mn-ea"/>
                          <a:cs typeface="Arial" panose="020B0604020202020204" pitchFamily="34" charset="0"/>
                        </a:rPr>
                        <a:t>eam</a:t>
                      </a:r>
                      <a:endParaRPr lang="zh-CN" sz="1600" b="1" kern="1200" dirty="0">
                        <a:solidFill>
                          <a:srgbClr val="102B6A"/>
                        </a:solidFill>
                        <a:effectLst/>
                        <a:latin typeface="Arial" panose="020B0604020202020204" pitchFamily="34" charset="0"/>
                        <a:ea typeface="+mn-ea"/>
                        <a:cs typeface="Arial" panose="020B0604020202020204" pitchFamily="34" charset="0"/>
                      </a:endParaRPr>
                    </a:p>
                  </a:txBody>
                  <a:tcPr marL="65554" marR="65554" marT="0" marB="0" anchor="ctr">
                    <a:solidFill>
                      <a:srgbClr val="B2CCFA"/>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600" b="1" kern="1200" dirty="0">
                          <a:solidFill>
                            <a:srgbClr val="102B6A"/>
                          </a:solidFill>
                          <a:effectLst/>
                          <a:latin typeface="Arial" panose="020B0604020202020204" pitchFamily="34" charset="0"/>
                          <a:ea typeface="+mn-ea"/>
                          <a:cs typeface="Arial" panose="020B0604020202020204" pitchFamily="34" charset="0"/>
                        </a:rPr>
                        <a:t>Number of Tutor</a:t>
                      </a:r>
                      <a:endParaRPr lang="zh-CN" sz="1600" b="1" kern="1200" dirty="0">
                        <a:solidFill>
                          <a:srgbClr val="102B6A"/>
                        </a:solidFill>
                        <a:effectLst/>
                        <a:latin typeface="Arial" panose="020B0604020202020204" pitchFamily="34" charset="0"/>
                        <a:ea typeface="+mn-ea"/>
                        <a:cs typeface="Arial" panose="020B0604020202020204" pitchFamily="34" charset="0"/>
                      </a:endParaRPr>
                    </a:p>
                  </a:txBody>
                  <a:tcPr marL="65554" marR="65554" marT="0" marB="0" anchor="ctr">
                    <a:solidFill>
                      <a:srgbClr val="B2CCFA"/>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600" b="1" kern="1200" dirty="0">
                          <a:solidFill>
                            <a:srgbClr val="102B6A"/>
                          </a:solidFill>
                          <a:effectLst/>
                          <a:latin typeface="Arial" panose="020B0604020202020204" pitchFamily="34" charset="0"/>
                          <a:ea typeface="+mn-ea"/>
                          <a:cs typeface="Arial" panose="020B0604020202020204" pitchFamily="34" charset="0"/>
                        </a:rPr>
                        <a:t>Prize</a:t>
                      </a:r>
                      <a:endParaRPr lang="zh-CN" sz="1600" b="1" kern="1200" dirty="0">
                        <a:solidFill>
                          <a:srgbClr val="102B6A"/>
                        </a:solidFill>
                        <a:effectLst/>
                        <a:latin typeface="Arial" panose="020B0604020202020204" pitchFamily="34" charset="0"/>
                        <a:ea typeface="+mn-ea"/>
                        <a:cs typeface="Arial" panose="020B0604020202020204" pitchFamily="34" charset="0"/>
                      </a:endParaRPr>
                    </a:p>
                  </a:txBody>
                  <a:tcPr marL="65554" marR="65554" marT="0" marB="0" anchor="ctr">
                    <a:solidFill>
                      <a:srgbClr val="B2CCFA"/>
                    </a:solidFill>
                  </a:tcPr>
                </a:tc>
                <a:extLst>
                  <a:ext uri="{0D108BD9-81ED-4DB2-BD59-A6C34878D82A}">
                    <a16:rowId xmlns:a16="http://schemas.microsoft.com/office/drawing/2014/main" val="10000"/>
                  </a:ext>
                </a:extLst>
              </a:tr>
              <a:tr h="684349">
                <a:tc rowSpan="4">
                  <a:txBody>
                    <a:bodyPr/>
                    <a:lstStyle/>
                    <a:p>
                      <a:pPr marL="0" marR="0" lvl="0" indent="0" algn="ctr" defTabSz="1219170" rtl="0" eaLnBrk="1" fontAlgn="auto" latinLnBrk="0" hangingPunct="1">
                        <a:lnSpc>
                          <a:spcPts val="2200"/>
                        </a:lnSpc>
                        <a:spcBef>
                          <a:spcPts val="0"/>
                        </a:spcBef>
                        <a:spcAft>
                          <a:spcPts val="0"/>
                        </a:spcAft>
                        <a:buClrTx/>
                        <a:buSzTx/>
                        <a:buFontTx/>
                        <a:buNone/>
                        <a:tabLst/>
                        <a:defRPr/>
                      </a:pPr>
                      <a:r>
                        <a:rPr lang="en-US" alt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Network Track</a:t>
                      </a:r>
                    </a:p>
                  </a:txBody>
                  <a:tcPr marL="65554" marR="65554" marT="0" marB="0" anchor="ctr">
                    <a:solidFill>
                      <a:srgbClr val="1890FF">
                        <a:alpha val="5000"/>
                      </a:srgbClr>
                    </a:solidFill>
                  </a:tcPr>
                </a:tc>
                <a:tc>
                  <a:txBody>
                    <a:bodyPr/>
                    <a:lstStyle/>
                    <a:p>
                      <a:pPr algn="ctr">
                        <a:lnSpc>
                          <a:spcPts val="2200"/>
                        </a:lnSpc>
                        <a:spcAft>
                          <a:spcPts val="0"/>
                        </a:spcAft>
                      </a:pPr>
                      <a:r>
                        <a:rPr lang="en-US" alt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rPr>
                        <a:t>Grand Prize</a:t>
                      </a:r>
                      <a:endParaRPr 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5000"/>
                      </a:srgbClr>
                    </a:solidFill>
                  </a:tcPr>
                </a:tc>
                <a:tc>
                  <a:txBody>
                    <a:bodyPr/>
                    <a:lstStyle/>
                    <a:p>
                      <a:pPr algn="ctr">
                        <a:lnSpc>
                          <a:spcPts val="2200"/>
                        </a:lnSpc>
                        <a:spcAft>
                          <a:spcPts val="0"/>
                        </a:spcAft>
                      </a:pPr>
                      <a:r>
                        <a:rPr lang="en-US" altLang="zh-CN" sz="1600" dirty="0">
                          <a:solidFill>
                            <a:srgbClr val="333333"/>
                          </a:solidFill>
                          <a:effectLst/>
                          <a:latin typeface="Arial" panose="020B0604020202020204" pitchFamily="34" charset="0"/>
                          <a:ea typeface="+mn-ea"/>
                          <a:cs typeface="Arial" panose="020B0604020202020204" pitchFamily="34" charset="0"/>
                        </a:rPr>
                        <a:t>1 (3 students)</a:t>
                      </a:r>
                      <a:endParaRPr lang="zh-CN" alt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5000"/>
                      </a:srgbClr>
                    </a:solidFill>
                  </a:tcPr>
                </a:tc>
                <a:tc>
                  <a:txBody>
                    <a:bodyPr/>
                    <a:lstStyle/>
                    <a:p>
                      <a:pPr marL="0" marR="0" lvl="0" indent="0" algn="ctr" defTabSz="1219170" rtl="0" eaLnBrk="1" fontAlgn="auto" latinLnBrk="0" hangingPunct="1">
                        <a:lnSpc>
                          <a:spcPts val="2200"/>
                        </a:lnSpc>
                        <a:spcBef>
                          <a:spcPts val="0"/>
                        </a:spcBef>
                        <a:spcAft>
                          <a:spcPts val="0"/>
                        </a:spcAft>
                        <a:buClrTx/>
                        <a:buSzTx/>
                        <a:buFontTx/>
                        <a:buNone/>
                        <a:tabLst/>
                        <a:defRPr/>
                      </a:pPr>
                      <a:r>
                        <a:rPr lang="en-US" altLang="zh-CN" sz="1600" dirty="0">
                          <a:solidFill>
                            <a:srgbClr val="333333"/>
                          </a:solidFill>
                          <a:effectLst/>
                          <a:latin typeface="Arial" panose="020B0604020202020204" pitchFamily="34" charset="0"/>
                          <a:ea typeface="+mn-ea"/>
                          <a:cs typeface="Arial" panose="020B0604020202020204" pitchFamily="34" charset="0"/>
                        </a:rPr>
                        <a:t>1</a:t>
                      </a:r>
                      <a:endParaRPr lang="zh-CN" altLang="zh-CN" sz="1600" dirty="0">
                        <a:solidFill>
                          <a:srgbClr val="333333"/>
                        </a:solidFill>
                        <a:effectLst/>
                        <a:latin typeface="Arial" panose="020B0604020202020204" pitchFamily="34" charset="0"/>
                        <a:ea typeface="+mn-ea"/>
                        <a:cs typeface="Arial" panose="020B0604020202020204" pitchFamily="34" charset="0"/>
                      </a:endParaRPr>
                    </a:p>
                  </a:txBody>
                  <a:tcPr marL="65554" marR="65554" marT="0" marB="0" anchor="ctr">
                    <a:solidFill>
                      <a:srgbClr val="1890FF">
                        <a:alpha val="5000"/>
                      </a:srgbClr>
                    </a:solidFill>
                  </a:tcPr>
                </a:tc>
                <a:tc>
                  <a:txBody>
                    <a:bodyPr/>
                    <a:lstStyle/>
                    <a:p>
                      <a:pPr algn="ctr">
                        <a:lnSpc>
                          <a:spcPts val="2200"/>
                        </a:lnSpc>
                        <a:spcAft>
                          <a:spcPts val="0"/>
                        </a:spcAft>
                      </a:pPr>
                      <a:r>
                        <a:rPr lang="en-US" sz="1600" dirty="0">
                          <a:solidFill>
                            <a:srgbClr val="333333"/>
                          </a:solidFill>
                          <a:effectLst/>
                          <a:latin typeface="Arial" panose="020B0604020202020204" pitchFamily="34" charset="0"/>
                          <a:cs typeface="Arial" panose="020B0604020202020204" pitchFamily="34" charset="0"/>
                        </a:rPr>
                        <a:t>HUAWEI </a:t>
                      </a:r>
                      <a:r>
                        <a:rPr lang="en-US" sz="1600" dirty="0" err="1">
                          <a:solidFill>
                            <a:srgbClr val="333333"/>
                          </a:solidFill>
                          <a:effectLst/>
                          <a:latin typeface="Arial" panose="020B0604020202020204" pitchFamily="34" charset="0"/>
                          <a:cs typeface="Arial" panose="020B0604020202020204" pitchFamily="34" charset="0"/>
                        </a:rPr>
                        <a:t>MateBook</a:t>
                      </a:r>
                      <a:endParaRPr lang="en-US" sz="1600" dirty="0">
                        <a:solidFill>
                          <a:srgbClr val="333333"/>
                        </a:solidFill>
                        <a:effectLst/>
                        <a:latin typeface="Arial" panose="020B0604020202020204" pitchFamily="34" charset="0"/>
                        <a:cs typeface="Arial" panose="020B0604020202020204" pitchFamily="34" charset="0"/>
                      </a:endParaRPr>
                    </a:p>
                    <a:p>
                      <a:pPr algn="ctr">
                        <a:lnSpc>
                          <a:spcPts val="2200"/>
                        </a:lnSpc>
                        <a:spcAft>
                          <a:spcPts val="0"/>
                        </a:spcAft>
                      </a:pPr>
                      <a:r>
                        <a:rPr lang="en-US" altLang="zh-CN" sz="1600" dirty="0">
                          <a:solidFill>
                            <a:srgbClr val="333333"/>
                          </a:solidFill>
                          <a:effectLst/>
                          <a:latin typeface="Arial" panose="020B0604020202020204" pitchFamily="34" charset="0"/>
                          <a:cs typeface="Arial" panose="020B0604020202020204" pitchFamily="34" charset="0"/>
                        </a:rPr>
                        <a:t>Award Certification </a:t>
                      </a:r>
                      <a:r>
                        <a:rPr lang="en-US" sz="1600" dirty="0">
                          <a:solidFill>
                            <a:srgbClr val="333333"/>
                          </a:solidFill>
                          <a:effectLst/>
                          <a:latin typeface="Arial" panose="020B0604020202020204" pitchFamily="34" charset="0"/>
                          <a:cs typeface="Arial" panose="020B0604020202020204" pitchFamily="34" charset="0"/>
                        </a:rPr>
                        <a:t> </a:t>
                      </a:r>
                      <a:endParaRPr 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5000"/>
                      </a:srgbClr>
                    </a:solidFill>
                  </a:tcPr>
                </a:tc>
                <a:extLst>
                  <a:ext uri="{0D108BD9-81ED-4DB2-BD59-A6C34878D82A}">
                    <a16:rowId xmlns:a16="http://schemas.microsoft.com/office/drawing/2014/main" val="10001"/>
                  </a:ext>
                </a:extLst>
              </a:tr>
              <a:tr h="684349">
                <a:tc vMerge="1">
                  <a:txBody>
                    <a:bodyPr/>
                    <a:lstStyle/>
                    <a:p>
                      <a:pPr marL="0" marR="0" lvl="0" indent="0" algn="ctr" defTabSz="1219170" rtl="0" eaLnBrk="1" fontAlgn="auto" latinLnBrk="0" hangingPunct="1">
                        <a:lnSpc>
                          <a:spcPts val="2200"/>
                        </a:lnSpc>
                        <a:spcBef>
                          <a:spcPts val="0"/>
                        </a:spcBef>
                        <a:spcAft>
                          <a:spcPts val="0"/>
                        </a:spcAft>
                        <a:buClrTx/>
                        <a:buSzTx/>
                        <a:buFontTx/>
                        <a:buNone/>
                        <a:tabLst/>
                        <a:defRPr/>
                      </a:pPr>
                      <a:endParaRPr lang="zh-CN" altLang="zh-CN" sz="17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8580" marR="68580" marT="0" marB="0" anchor="ctr">
                    <a:solidFill>
                      <a:srgbClr val="1890FF">
                        <a:alpha val="15000"/>
                      </a:srgbClr>
                    </a:solidFill>
                  </a:tcPr>
                </a:tc>
                <a:tc>
                  <a:txBody>
                    <a:bodyPr/>
                    <a:lstStyle/>
                    <a:p>
                      <a:pPr algn="ctr">
                        <a:lnSpc>
                          <a:spcPts val="2200"/>
                        </a:lnSpc>
                        <a:spcAft>
                          <a:spcPts val="0"/>
                        </a:spcAft>
                      </a:pPr>
                      <a:r>
                        <a:rPr lang="en-US" sz="1600" dirty="0">
                          <a:solidFill>
                            <a:srgbClr val="333333"/>
                          </a:solidFill>
                          <a:effectLst/>
                          <a:latin typeface="Arial" panose="020B0604020202020204" pitchFamily="34" charset="0"/>
                          <a:cs typeface="Arial" panose="020B0604020202020204" pitchFamily="34" charset="0"/>
                        </a:rPr>
                        <a:t>First Prize</a:t>
                      </a:r>
                      <a:endParaRPr 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5000"/>
                      </a:srgbClr>
                    </a:solidFill>
                  </a:tcPr>
                </a:tc>
                <a:tc>
                  <a:txBody>
                    <a:bodyPr/>
                    <a:lstStyle/>
                    <a:p>
                      <a:pPr algn="ctr">
                        <a:lnSpc>
                          <a:spcPts val="2200"/>
                        </a:lnSpc>
                        <a:spcAft>
                          <a:spcPts val="0"/>
                        </a:spcAft>
                      </a:pPr>
                      <a:r>
                        <a:rPr lang="en-US" altLang="zh-CN" sz="1600" dirty="0">
                          <a:solidFill>
                            <a:srgbClr val="333333"/>
                          </a:solidFill>
                          <a:effectLst/>
                          <a:latin typeface="Arial" panose="020B0604020202020204" pitchFamily="34" charset="0"/>
                          <a:ea typeface="+mn-ea"/>
                          <a:cs typeface="Arial" panose="020B0604020202020204" pitchFamily="34" charset="0"/>
                        </a:rPr>
                        <a:t>1 (3 students)</a:t>
                      </a:r>
                      <a:endParaRPr lang="zh-CN" alt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5000"/>
                      </a:srgbClr>
                    </a:solidFill>
                  </a:tcPr>
                </a:tc>
                <a:tc>
                  <a:txBody>
                    <a:bodyPr/>
                    <a:lstStyle/>
                    <a:p>
                      <a:pPr marL="0" marR="0" lvl="0" indent="0" algn="ctr" defTabSz="1219170" rtl="0" eaLnBrk="1" fontAlgn="auto" latinLnBrk="0" hangingPunct="1">
                        <a:lnSpc>
                          <a:spcPts val="2200"/>
                        </a:lnSpc>
                        <a:spcBef>
                          <a:spcPts val="0"/>
                        </a:spcBef>
                        <a:spcAft>
                          <a:spcPts val="0"/>
                        </a:spcAft>
                        <a:buClrTx/>
                        <a:buSzTx/>
                        <a:buFontTx/>
                        <a:buNone/>
                        <a:tabLst/>
                        <a:defRPr/>
                      </a:pPr>
                      <a:r>
                        <a:rPr lang="en-US" altLang="zh-CN" sz="1600" dirty="0">
                          <a:solidFill>
                            <a:srgbClr val="333333"/>
                          </a:solidFill>
                          <a:effectLst/>
                          <a:latin typeface="Arial" panose="020B0604020202020204" pitchFamily="34" charset="0"/>
                          <a:ea typeface="+mn-ea"/>
                          <a:cs typeface="Arial" panose="020B0604020202020204" pitchFamily="34" charset="0"/>
                        </a:rPr>
                        <a:t>1</a:t>
                      </a:r>
                      <a:endParaRPr lang="zh-CN" altLang="zh-CN" sz="1600" dirty="0">
                        <a:solidFill>
                          <a:srgbClr val="333333"/>
                        </a:solidFill>
                        <a:effectLst/>
                        <a:latin typeface="Arial" panose="020B0604020202020204" pitchFamily="34" charset="0"/>
                        <a:ea typeface="+mn-ea"/>
                        <a:cs typeface="Arial" panose="020B0604020202020204" pitchFamily="34" charset="0"/>
                      </a:endParaRPr>
                    </a:p>
                  </a:txBody>
                  <a:tcPr marL="65554" marR="65554" marT="0" marB="0" anchor="ctr">
                    <a:solidFill>
                      <a:srgbClr val="1890FF">
                        <a:alpha val="5000"/>
                      </a:srgbClr>
                    </a:solidFill>
                  </a:tcPr>
                </a:tc>
                <a:tc>
                  <a:txBody>
                    <a:bodyPr/>
                    <a:lstStyle/>
                    <a:p>
                      <a:pPr algn="ctr">
                        <a:lnSpc>
                          <a:spcPts val="2200"/>
                        </a:lnSpc>
                        <a:spcAft>
                          <a:spcPts val="0"/>
                        </a:spcAft>
                      </a:pPr>
                      <a:r>
                        <a:rPr lang="en-US" altLang="zh-CN" sz="1600" dirty="0">
                          <a:solidFill>
                            <a:srgbClr val="333333"/>
                          </a:solidFill>
                          <a:effectLst/>
                          <a:latin typeface="Arial" panose="020B0604020202020204" pitchFamily="34" charset="0"/>
                          <a:cs typeface="Arial" panose="020B0604020202020204" pitchFamily="34" charset="0"/>
                        </a:rPr>
                        <a:t>Huawei </a:t>
                      </a:r>
                      <a:r>
                        <a:rPr lang="en-US" altLang="zh-CN" sz="1600" dirty="0" err="1">
                          <a:solidFill>
                            <a:srgbClr val="333333"/>
                          </a:solidFill>
                          <a:effectLst/>
                          <a:latin typeface="Arial" panose="020B0604020202020204" pitchFamily="34" charset="0"/>
                          <a:cs typeface="Arial" panose="020B0604020202020204" pitchFamily="34" charset="0"/>
                        </a:rPr>
                        <a:t>Matepad</a:t>
                      </a:r>
                      <a:endParaRPr lang="en-US" altLang="zh-CN" sz="1600" dirty="0">
                        <a:solidFill>
                          <a:srgbClr val="333333"/>
                        </a:solidFill>
                        <a:effectLst/>
                        <a:latin typeface="Arial" panose="020B0604020202020204" pitchFamily="34" charset="0"/>
                        <a:cs typeface="Arial" panose="020B0604020202020204" pitchFamily="34" charset="0"/>
                      </a:endParaRPr>
                    </a:p>
                    <a:p>
                      <a:pPr marL="0" marR="0" lvl="0" indent="0" algn="ctr" defTabSz="1219170" rtl="0" eaLnBrk="1" fontAlgn="auto" latinLnBrk="0" hangingPunct="1">
                        <a:lnSpc>
                          <a:spcPts val="2200"/>
                        </a:lnSpc>
                        <a:spcBef>
                          <a:spcPts val="0"/>
                        </a:spcBef>
                        <a:spcAft>
                          <a:spcPts val="0"/>
                        </a:spcAft>
                        <a:buClrTx/>
                        <a:buSzTx/>
                        <a:buFontTx/>
                        <a:buNone/>
                        <a:tabLst/>
                        <a:defRPr/>
                      </a:pPr>
                      <a:r>
                        <a:rPr lang="en-US" altLang="zh-CN" sz="1600" dirty="0">
                          <a:solidFill>
                            <a:srgbClr val="333333"/>
                          </a:solidFill>
                          <a:effectLst/>
                          <a:latin typeface="Arial" panose="020B0604020202020204" pitchFamily="34" charset="0"/>
                          <a:cs typeface="Arial" panose="020B0604020202020204" pitchFamily="34" charset="0"/>
                        </a:rPr>
                        <a:t>Award Certification  </a:t>
                      </a:r>
                      <a:endParaRPr lang="zh-CN" alt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5000"/>
                      </a:srgbClr>
                    </a:solidFill>
                  </a:tcPr>
                </a:tc>
                <a:extLst>
                  <a:ext uri="{0D108BD9-81ED-4DB2-BD59-A6C34878D82A}">
                    <a16:rowId xmlns:a16="http://schemas.microsoft.com/office/drawing/2014/main" val="10007"/>
                  </a:ext>
                </a:extLst>
              </a:tr>
              <a:tr h="684349">
                <a:tc vMerge="1">
                  <a:txBody>
                    <a:bodyPr/>
                    <a:lstStyle/>
                    <a:p>
                      <a:pPr algn="ctr">
                        <a:lnSpc>
                          <a:spcPts val="2200"/>
                        </a:lnSpc>
                        <a:spcAft>
                          <a:spcPts val="0"/>
                        </a:spcAft>
                      </a:pPr>
                      <a:endParaRPr lang="zh-CN" sz="1600" dirty="0">
                        <a:effectLst/>
                        <a:latin typeface="Huawei Sans" panose="020C0503030203020204" pitchFamily="34" charset="0"/>
                        <a:ea typeface="宋体" panose="02010600030101010101" pitchFamily="2" charset="-122"/>
                        <a:cs typeface="Huawei Sans" panose="020C0503030203020204" pitchFamily="34" charset="0"/>
                      </a:endParaRPr>
                    </a:p>
                  </a:txBody>
                  <a:tcPr marL="68580" marR="68580" marT="0" marB="0" anchor="ctr">
                    <a:solidFill>
                      <a:srgbClr val="1890FF">
                        <a:alpha val="15000"/>
                      </a:srgbClr>
                    </a:solidFill>
                  </a:tcPr>
                </a:tc>
                <a:tc>
                  <a:txBody>
                    <a:bodyPr/>
                    <a:lstStyle/>
                    <a:p>
                      <a:pPr algn="ctr">
                        <a:lnSpc>
                          <a:spcPts val="2200"/>
                        </a:lnSpc>
                        <a:spcAft>
                          <a:spcPts val="0"/>
                        </a:spcAft>
                      </a:pPr>
                      <a:r>
                        <a:rPr lang="en-US" sz="1600" dirty="0">
                          <a:solidFill>
                            <a:srgbClr val="333333"/>
                          </a:solidFill>
                          <a:effectLst/>
                          <a:latin typeface="Arial" panose="020B0604020202020204" pitchFamily="34" charset="0"/>
                          <a:cs typeface="Arial" panose="020B0604020202020204" pitchFamily="34" charset="0"/>
                        </a:rPr>
                        <a:t>Second Prize</a:t>
                      </a:r>
                      <a:endParaRPr 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5000"/>
                      </a:srgbClr>
                    </a:solidFill>
                  </a:tcPr>
                </a:tc>
                <a:tc>
                  <a:txBody>
                    <a:bodyPr/>
                    <a:lstStyle/>
                    <a:p>
                      <a:pPr algn="ctr">
                        <a:lnSpc>
                          <a:spcPts val="2200"/>
                        </a:lnSpc>
                        <a:spcAft>
                          <a:spcPts val="0"/>
                        </a:spcAft>
                      </a:pPr>
                      <a:r>
                        <a:rPr lang="en-US" altLang="zh-CN" sz="1600" dirty="0">
                          <a:solidFill>
                            <a:srgbClr val="333333"/>
                          </a:solidFill>
                          <a:effectLst/>
                          <a:latin typeface="Arial" panose="020B0604020202020204" pitchFamily="34" charset="0"/>
                          <a:ea typeface="+mn-ea"/>
                          <a:cs typeface="Arial" panose="020B0604020202020204" pitchFamily="34" charset="0"/>
                        </a:rPr>
                        <a:t>2 (6 students)</a:t>
                      </a:r>
                      <a:endParaRPr lang="zh-CN" alt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5000"/>
                      </a:srgbClr>
                    </a:solidFill>
                  </a:tcPr>
                </a:tc>
                <a:tc>
                  <a:txBody>
                    <a:bodyPr/>
                    <a:lstStyle/>
                    <a:p>
                      <a:pPr algn="ctr">
                        <a:lnSpc>
                          <a:spcPts val="2200"/>
                        </a:lnSpc>
                        <a:spcAft>
                          <a:spcPts val="0"/>
                        </a:spcAft>
                      </a:pPr>
                      <a:r>
                        <a:rPr lang="en-US" alt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rPr>
                        <a:t>2</a:t>
                      </a:r>
                      <a:endParaRPr 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5000"/>
                      </a:srgbClr>
                    </a:solidFill>
                  </a:tcPr>
                </a:tc>
                <a:tc>
                  <a:txBody>
                    <a:bodyPr/>
                    <a:lstStyle/>
                    <a:p>
                      <a:pPr marL="0" marR="0" lvl="0" indent="0" algn="ctr" defTabSz="1219170" rtl="0" eaLnBrk="1" fontAlgn="auto" latinLnBrk="0" hangingPunct="1">
                        <a:lnSpc>
                          <a:spcPts val="2200"/>
                        </a:lnSpc>
                        <a:spcBef>
                          <a:spcPts val="0"/>
                        </a:spcBef>
                        <a:spcAft>
                          <a:spcPts val="0"/>
                        </a:spcAft>
                        <a:buClrTx/>
                        <a:buSzTx/>
                        <a:buFontTx/>
                        <a:buNone/>
                        <a:tabLst/>
                        <a:defRPr/>
                      </a:pPr>
                      <a:r>
                        <a:rPr lang="en-US" altLang="zh-CN" sz="1600" dirty="0">
                          <a:solidFill>
                            <a:srgbClr val="333333"/>
                          </a:solidFill>
                          <a:effectLst/>
                          <a:latin typeface="Arial" panose="020B0604020202020204" pitchFamily="34" charset="0"/>
                          <a:cs typeface="Arial" panose="020B0604020202020204" pitchFamily="34" charset="0"/>
                        </a:rPr>
                        <a:t>Huawei Watch</a:t>
                      </a:r>
                    </a:p>
                    <a:p>
                      <a:pPr marL="0" marR="0" lvl="0" indent="0" algn="ctr" defTabSz="1219170" rtl="0" eaLnBrk="1" fontAlgn="auto" latinLnBrk="0" hangingPunct="1">
                        <a:lnSpc>
                          <a:spcPts val="2200"/>
                        </a:lnSpc>
                        <a:spcBef>
                          <a:spcPts val="0"/>
                        </a:spcBef>
                        <a:spcAft>
                          <a:spcPts val="0"/>
                        </a:spcAft>
                        <a:buClrTx/>
                        <a:buSzTx/>
                        <a:buFontTx/>
                        <a:buNone/>
                        <a:tabLst/>
                        <a:defRPr/>
                      </a:pPr>
                      <a:r>
                        <a:rPr lang="en-US" altLang="zh-CN" sz="1600" dirty="0">
                          <a:solidFill>
                            <a:srgbClr val="333333"/>
                          </a:solidFill>
                          <a:effectLst/>
                          <a:latin typeface="Arial" panose="020B0604020202020204" pitchFamily="34" charset="0"/>
                          <a:cs typeface="Arial" panose="020B0604020202020204" pitchFamily="34" charset="0"/>
                        </a:rPr>
                        <a:t>Award Certification </a:t>
                      </a:r>
                      <a:endParaRPr lang="zh-CN" alt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5000"/>
                      </a:srgbClr>
                    </a:solidFill>
                  </a:tcPr>
                </a:tc>
                <a:extLst>
                  <a:ext uri="{0D108BD9-81ED-4DB2-BD59-A6C34878D82A}">
                    <a16:rowId xmlns:a16="http://schemas.microsoft.com/office/drawing/2014/main" val="10008"/>
                  </a:ext>
                </a:extLst>
              </a:tr>
              <a:tr h="684349">
                <a:tc vMerge="1">
                  <a:txBody>
                    <a:bodyPr/>
                    <a:lstStyle/>
                    <a:p>
                      <a:pPr algn="ctr">
                        <a:lnSpc>
                          <a:spcPts val="2200"/>
                        </a:lnSpc>
                        <a:spcAft>
                          <a:spcPts val="0"/>
                        </a:spcAft>
                      </a:pPr>
                      <a:endParaRPr lang="zh-CN" sz="1600" dirty="0">
                        <a:effectLst/>
                        <a:latin typeface="Huawei Sans" panose="020C0503030203020204" pitchFamily="34" charset="0"/>
                        <a:ea typeface="宋体" panose="02010600030101010101" pitchFamily="2" charset="-122"/>
                        <a:cs typeface="Huawei Sans" panose="020C0503030203020204" pitchFamily="34" charset="0"/>
                      </a:endParaRPr>
                    </a:p>
                  </a:txBody>
                  <a:tcPr marL="68580" marR="68580" marT="0" marB="0" anchor="ctr">
                    <a:solidFill>
                      <a:srgbClr val="1890FF">
                        <a:alpha val="15000"/>
                      </a:srgbClr>
                    </a:solidFill>
                  </a:tcPr>
                </a:tc>
                <a:tc>
                  <a:txBody>
                    <a:bodyPr/>
                    <a:lstStyle/>
                    <a:p>
                      <a:pPr algn="ctr">
                        <a:lnSpc>
                          <a:spcPts val="2200"/>
                        </a:lnSpc>
                        <a:spcAft>
                          <a:spcPts val="0"/>
                        </a:spcAft>
                      </a:pPr>
                      <a:r>
                        <a:rPr lang="en-US" sz="1600" dirty="0">
                          <a:solidFill>
                            <a:srgbClr val="333333"/>
                          </a:solidFill>
                          <a:effectLst/>
                          <a:latin typeface="Arial" panose="020B0604020202020204" pitchFamily="34" charset="0"/>
                          <a:cs typeface="Arial" panose="020B0604020202020204" pitchFamily="34" charset="0"/>
                        </a:rPr>
                        <a:t>Third Prize</a:t>
                      </a:r>
                      <a:endParaRPr 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5000"/>
                      </a:srgbClr>
                    </a:solidFill>
                  </a:tcPr>
                </a:tc>
                <a:tc>
                  <a:txBody>
                    <a:bodyPr/>
                    <a:lstStyle/>
                    <a:p>
                      <a:pPr algn="ctr">
                        <a:lnSpc>
                          <a:spcPts val="2200"/>
                        </a:lnSpc>
                        <a:spcAft>
                          <a:spcPts val="0"/>
                        </a:spcAft>
                      </a:pPr>
                      <a:r>
                        <a:rPr lang="en-US" altLang="zh-CN" sz="1600" dirty="0">
                          <a:solidFill>
                            <a:srgbClr val="333333"/>
                          </a:solidFill>
                          <a:effectLst/>
                          <a:latin typeface="Arial" panose="020B0604020202020204" pitchFamily="34" charset="0"/>
                          <a:ea typeface="+mn-ea"/>
                          <a:cs typeface="Arial" panose="020B0604020202020204" pitchFamily="34" charset="0"/>
                        </a:rPr>
                        <a:t>10 (30 students)</a:t>
                      </a:r>
                      <a:endParaRPr lang="zh-CN" alt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5000"/>
                      </a:srgbClr>
                    </a:solidFill>
                  </a:tcPr>
                </a:tc>
                <a:tc>
                  <a:txBody>
                    <a:bodyPr/>
                    <a:lstStyle/>
                    <a:p>
                      <a:pPr algn="ctr">
                        <a:lnSpc>
                          <a:spcPts val="2200"/>
                        </a:lnSpc>
                        <a:spcAft>
                          <a:spcPts val="0"/>
                        </a:spcAft>
                      </a:pPr>
                      <a:r>
                        <a:rPr lang="en-US" altLang="zh-CN" sz="1600" dirty="0">
                          <a:solidFill>
                            <a:srgbClr val="333333"/>
                          </a:solidFill>
                          <a:effectLst/>
                          <a:latin typeface="Arial" panose="020B0604020202020204" pitchFamily="34" charset="0"/>
                          <a:ea typeface="+mn-ea"/>
                          <a:cs typeface="Arial" panose="020B0604020202020204" pitchFamily="34" charset="0"/>
                        </a:rPr>
                        <a:t>10</a:t>
                      </a:r>
                      <a:endParaRPr lang="zh-CN" altLang="zh-CN" sz="1600" dirty="0">
                        <a:solidFill>
                          <a:srgbClr val="333333"/>
                        </a:solidFill>
                        <a:effectLst/>
                        <a:latin typeface="Arial" panose="020B0604020202020204" pitchFamily="34" charset="0"/>
                        <a:ea typeface="+mn-ea"/>
                        <a:cs typeface="Arial" panose="020B0604020202020204" pitchFamily="34" charset="0"/>
                      </a:endParaRPr>
                    </a:p>
                  </a:txBody>
                  <a:tcPr marL="65554" marR="65554" marT="0" marB="0" anchor="ctr">
                    <a:solidFill>
                      <a:srgbClr val="1890FF">
                        <a:alpha val="5000"/>
                      </a:srgbClr>
                    </a:solidFill>
                  </a:tcPr>
                </a:tc>
                <a:tc>
                  <a:txBody>
                    <a:bodyPr/>
                    <a:lstStyle/>
                    <a:p>
                      <a:pPr algn="ctr">
                        <a:lnSpc>
                          <a:spcPts val="2200"/>
                        </a:lnSpc>
                        <a:spcAft>
                          <a:spcPts val="0"/>
                        </a:spcAft>
                      </a:pPr>
                      <a:r>
                        <a:rPr lang="en-US" altLang="zh-CN" sz="1600" dirty="0">
                          <a:solidFill>
                            <a:srgbClr val="333333"/>
                          </a:solidFill>
                          <a:effectLst/>
                          <a:latin typeface="Arial" panose="020B0604020202020204" pitchFamily="34" charset="0"/>
                          <a:ea typeface="+mn-ea"/>
                          <a:cs typeface="Arial" panose="020B0604020202020204" pitchFamily="34" charset="0"/>
                        </a:rPr>
                        <a:t>Award Certification </a:t>
                      </a:r>
                      <a:endParaRPr lang="zh-CN" altLang="zh-CN" sz="1600" dirty="0">
                        <a:solidFill>
                          <a:srgbClr val="333333"/>
                        </a:solidFill>
                        <a:effectLst/>
                        <a:latin typeface="Arial" panose="020B0604020202020204" pitchFamily="34" charset="0"/>
                        <a:ea typeface="+mn-ea"/>
                        <a:cs typeface="Arial" panose="020B0604020202020204" pitchFamily="34" charset="0"/>
                      </a:endParaRPr>
                    </a:p>
                  </a:txBody>
                  <a:tcPr marL="65554" marR="65554" marT="0" marB="0" anchor="ctr">
                    <a:solidFill>
                      <a:srgbClr val="1890FF">
                        <a:alpha val="5000"/>
                      </a:srgbClr>
                    </a:solidFill>
                  </a:tcPr>
                </a:tc>
                <a:extLst>
                  <a:ext uri="{0D108BD9-81ED-4DB2-BD59-A6C34878D82A}">
                    <a16:rowId xmlns:a16="http://schemas.microsoft.com/office/drawing/2014/main" val="10009"/>
                  </a:ext>
                </a:extLst>
              </a:tr>
              <a:tr h="684349">
                <a:tc rowSpan="4">
                  <a:txBody>
                    <a:bodyPr/>
                    <a:lstStyle/>
                    <a:p>
                      <a:pPr marL="0" marR="0" lvl="0" indent="0" algn="ctr" defTabSz="1219170" rtl="0" eaLnBrk="1" fontAlgn="auto" latinLnBrk="0" hangingPunct="1">
                        <a:lnSpc>
                          <a:spcPts val="2200"/>
                        </a:lnSpc>
                        <a:spcBef>
                          <a:spcPts val="0"/>
                        </a:spcBef>
                        <a:spcAft>
                          <a:spcPts val="0"/>
                        </a:spcAft>
                        <a:buClrTx/>
                        <a:buSzTx/>
                        <a:buFontTx/>
                        <a:buNone/>
                        <a:tabLst/>
                        <a:defRPr/>
                      </a:pPr>
                      <a:r>
                        <a:rPr lang="en-US" alt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Cloud Track</a:t>
                      </a:r>
                    </a:p>
                  </a:txBody>
                  <a:tcPr marL="65554" marR="65554" marT="0" marB="0" anchor="ctr">
                    <a:solidFill>
                      <a:srgbClr val="1890FF">
                        <a:alpha val="12000"/>
                      </a:srgbClr>
                    </a:solidFill>
                  </a:tcPr>
                </a:tc>
                <a:tc>
                  <a:txBody>
                    <a:bodyPr/>
                    <a:lstStyle/>
                    <a:p>
                      <a:pPr algn="ctr">
                        <a:lnSpc>
                          <a:spcPts val="2200"/>
                        </a:lnSpc>
                        <a:spcAft>
                          <a:spcPts val="0"/>
                        </a:spcAft>
                      </a:pPr>
                      <a:r>
                        <a:rPr lang="en-US" alt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rPr>
                        <a:t>Grand Prize</a:t>
                      </a:r>
                      <a:endParaRPr 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12000"/>
                      </a:srgbClr>
                    </a:solidFill>
                  </a:tcPr>
                </a:tc>
                <a:tc>
                  <a:txBody>
                    <a:bodyPr/>
                    <a:lstStyle/>
                    <a:p>
                      <a:pPr algn="ctr">
                        <a:lnSpc>
                          <a:spcPts val="2200"/>
                        </a:lnSpc>
                        <a:spcAft>
                          <a:spcPts val="0"/>
                        </a:spcAft>
                      </a:pPr>
                      <a:r>
                        <a:rPr lang="en-US" altLang="zh-CN" sz="1600" dirty="0">
                          <a:solidFill>
                            <a:srgbClr val="333333"/>
                          </a:solidFill>
                          <a:effectLst/>
                          <a:latin typeface="Arial" panose="020B0604020202020204" pitchFamily="34" charset="0"/>
                          <a:ea typeface="+mn-ea"/>
                          <a:cs typeface="Arial" panose="020B0604020202020204" pitchFamily="34" charset="0"/>
                        </a:rPr>
                        <a:t>1 (3 students)</a:t>
                      </a:r>
                      <a:endParaRPr lang="zh-CN" alt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12000"/>
                      </a:srgbClr>
                    </a:solidFill>
                  </a:tcPr>
                </a:tc>
                <a:tc>
                  <a:txBody>
                    <a:bodyPr/>
                    <a:lstStyle/>
                    <a:p>
                      <a:pPr marL="0" marR="0" lvl="0" indent="0" algn="ctr" defTabSz="1219170" rtl="0" eaLnBrk="1" fontAlgn="auto" latinLnBrk="0" hangingPunct="1">
                        <a:lnSpc>
                          <a:spcPts val="2200"/>
                        </a:lnSpc>
                        <a:spcBef>
                          <a:spcPts val="0"/>
                        </a:spcBef>
                        <a:spcAft>
                          <a:spcPts val="0"/>
                        </a:spcAft>
                        <a:buClrTx/>
                        <a:buSzTx/>
                        <a:buFontTx/>
                        <a:buNone/>
                        <a:tabLst/>
                        <a:defRPr/>
                      </a:pPr>
                      <a:r>
                        <a:rPr lang="en-US" altLang="zh-CN" sz="1600" dirty="0">
                          <a:solidFill>
                            <a:srgbClr val="333333"/>
                          </a:solidFill>
                          <a:effectLst/>
                          <a:latin typeface="Arial" panose="020B0604020202020204" pitchFamily="34" charset="0"/>
                          <a:ea typeface="+mn-ea"/>
                          <a:cs typeface="Arial" panose="020B0604020202020204" pitchFamily="34" charset="0"/>
                        </a:rPr>
                        <a:t>1</a:t>
                      </a:r>
                      <a:endParaRPr lang="zh-CN" altLang="zh-CN" sz="1600" dirty="0">
                        <a:solidFill>
                          <a:srgbClr val="333333"/>
                        </a:solidFill>
                        <a:effectLst/>
                        <a:latin typeface="Arial" panose="020B0604020202020204" pitchFamily="34" charset="0"/>
                        <a:ea typeface="+mn-ea"/>
                        <a:cs typeface="Arial" panose="020B0604020202020204" pitchFamily="34" charset="0"/>
                      </a:endParaRPr>
                    </a:p>
                  </a:txBody>
                  <a:tcPr marL="65554" marR="65554" marT="0" marB="0" anchor="ctr">
                    <a:solidFill>
                      <a:srgbClr val="1890FF">
                        <a:alpha val="12000"/>
                      </a:srgbClr>
                    </a:solidFill>
                  </a:tcPr>
                </a:tc>
                <a:tc>
                  <a:txBody>
                    <a:bodyPr/>
                    <a:lstStyle/>
                    <a:p>
                      <a:pPr algn="ctr">
                        <a:lnSpc>
                          <a:spcPts val="2200"/>
                        </a:lnSpc>
                        <a:spcAft>
                          <a:spcPts val="0"/>
                        </a:spcAft>
                      </a:pPr>
                      <a:r>
                        <a:rPr lang="en-US" sz="1600" dirty="0">
                          <a:solidFill>
                            <a:srgbClr val="333333"/>
                          </a:solidFill>
                          <a:effectLst/>
                          <a:latin typeface="Arial" panose="020B0604020202020204" pitchFamily="34" charset="0"/>
                          <a:cs typeface="Arial" panose="020B0604020202020204" pitchFamily="34" charset="0"/>
                        </a:rPr>
                        <a:t>HUAWEI </a:t>
                      </a:r>
                      <a:r>
                        <a:rPr lang="en-US" sz="1600" dirty="0" err="1">
                          <a:solidFill>
                            <a:srgbClr val="333333"/>
                          </a:solidFill>
                          <a:effectLst/>
                          <a:latin typeface="Arial" panose="020B0604020202020204" pitchFamily="34" charset="0"/>
                          <a:cs typeface="Arial" panose="020B0604020202020204" pitchFamily="34" charset="0"/>
                        </a:rPr>
                        <a:t>MateBook</a:t>
                      </a:r>
                      <a:endParaRPr lang="en-US" sz="1600" dirty="0">
                        <a:solidFill>
                          <a:srgbClr val="333333"/>
                        </a:solidFill>
                        <a:effectLst/>
                        <a:latin typeface="Arial" panose="020B0604020202020204" pitchFamily="34" charset="0"/>
                        <a:cs typeface="Arial" panose="020B0604020202020204" pitchFamily="34" charset="0"/>
                      </a:endParaRPr>
                    </a:p>
                    <a:p>
                      <a:pPr algn="ctr">
                        <a:lnSpc>
                          <a:spcPts val="2200"/>
                        </a:lnSpc>
                        <a:spcAft>
                          <a:spcPts val="0"/>
                        </a:spcAft>
                      </a:pPr>
                      <a:r>
                        <a:rPr lang="en-US" altLang="zh-CN" sz="1600" dirty="0">
                          <a:solidFill>
                            <a:srgbClr val="333333"/>
                          </a:solidFill>
                          <a:effectLst/>
                          <a:latin typeface="Arial" panose="020B0604020202020204" pitchFamily="34" charset="0"/>
                          <a:cs typeface="Arial" panose="020B0604020202020204" pitchFamily="34" charset="0"/>
                        </a:rPr>
                        <a:t>Award Certification </a:t>
                      </a:r>
                      <a:r>
                        <a:rPr lang="en-US" sz="1600" dirty="0">
                          <a:solidFill>
                            <a:srgbClr val="333333"/>
                          </a:solidFill>
                          <a:effectLst/>
                          <a:latin typeface="Arial" panose="020B0604020202020204" pitchFamily="34" charset="0"/>
                          <a:cs typeface="Arial" panose="020B0604020202020204" pitchFamily="34" charset="0"/>
                        </a:rPr>
                        <a:t> </a:t>
                      </a:r>
                      <a:endParaRPr 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12000"/>
                      </a:srgbClr>
                    </a:solidFill>
                  </a:tcPr>
                </a:tc>
                <a:extLst>
                  <a:ext uri="{0D108BD9-81ED-4DB2-BD59-A6C34878D82A}">
                    <a16:rowId xmlns:a16="http://schemas.microsoft.com/office/drawing/2014/main" val="10005"/>
                  </a:ext>
                </a:extLst>
              </a:tr>
              <a:tr h="684349">
                <a:tc vMerge="1">
                  <a:txBody>
                    <a:bodyPr/>
                    <a:lstStyle/>
                    <a:p>
                      <a:pPr marL="0" marR="0" lvl="0" indent="0" algn="ctr" defTabSz="1219170" rtl="0" eaLnBrk="1" fontAlgn="auto" latinLnBrk="0" hangingPunct="1">
                        <a:lnSpc>
                          <a:spcPts val="2200"/>
                        </a:lnSpc>
                        <a:spcBef>
                          <a:spcPts val="0"/>
                        </a:spcBef>
                        <a:spcAft>
                          <a:spcPts val="0"/>
                        </a:spcAft>
                        <a:buClrTx/>
                        <a:buSzTx/>
                        <a:buFontTx/>
                        <a:buNone/>
                        <a:tabLst/>
                        <a:defRPr/>
                      </a:pPr>
                      <a:endParaRPr lang="zh-CN" altLang="zh-CN" sz="17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8580" marR="68580" marT="0" marB="0" anchor="ctr">
                    <a:solidFill>
                      <a:srgbClr val="1890FF">
                        <a:alpha val="15000"/>
                      </a:srgbClr>
                    </a:solidFill>
                  </a:tcPr>
                </a:tc>
                <a:tc>
                  <a:txBody>
                    <a:bodyPr/>
                    <a:lstStyle/>
                    <a:p>
                      <a:pPr algn="ctr">
                        <a:lnSpc>
                          <a:spcPts val="2200"/>
                        </a:lnSpc>
                        <a:spcAft>
                          <a:spcPts val="0"/>
                        </a:spcAft>
                      </a:pPr>
                      <a:r>
                        <a:rPr lang="en-US" sz="1600" dirty="0">
                          <a:solidFill>
                            <a:srgbClr val="333333"/>
                          </a:solidFill>
                          <a:effectLst/>
                          <a:latin typeface="Arial" panose="020B0604020202020204" pitchFamily="34" charset="0"/>
                          <a:cs typeface="Arial" panose="020B0604020202020204" pitchFamily="34" charset="0"/>
                        </a:rPr>
                        <a:t>First Prize</a:t>
                      </a:r>
                      <a:endParaRPr 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12000"/>
                      </a:srgbClr>
                    </a:solidFill>
                  </a:tcPr>
                </a:tc>
                <a:tc>
                  <a:txBody>
                    <a:bodyPr/>
                    <a:lstStyle/>
                    <a:p>
                      <a:pPr algn="ctr">
                        <a:lnSpc>
                          <a:spcPts val="2200"/>
                        </a:lnSpc>
                        <a:spcAft>
                          <a:spcPts val="0"/>
                        </a:spcAft>
                      </a:pPr>
                      <a:r>
                        <a:rPr lang="en-US" altLang="zh-CN" sz="1600" dirty="0">
                          <a:solidFill>
                            <a:srgbClr val="333333"/>
                          </a:solidFill>
                          <a:effectLst/>
                          <a:latin typeface="Arial" panose="020B0604020202020204" pitchFamily="34" charset="0"/>
                          <a:ea typeface="+mn-ea"/>
                          <a:cs typeface="Arial" panose="020B0604020202020204" pitchFamily="34" charset="0"/>
                        </a:rPr>
                        <a:t>1 (3 students)</a:t>
                      </a:r>
                      <a:endParaRPr lang="zh-CN" alt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12000"/>
                      </a:srgbClr>
                    </a:solidFill>
                  </a:tcPr>
                </a:tc>
                <a:tc>
                  <a:txBody>
                    <a:bodyPr/>
                    <a:lstStyle/>
                    <a:p>
                      <a:pPr marL="0" marR="0" lvl="0" indent="0" algn="ctr" defTabSz="1219170" rtl="0" eaLnBrk="1" fontAlgn="auto" latinLnBrk="0" hangingPunct="1">
                        <a:lnSpc>
                          <a:spcPts val="2200"/>
                        </a:lnSpc>
                        <a:spcBef>
                          <a:spcPts val="0"/>
                        </a:spcBef>
                        <a:spcAft>
                          <a:spcPts val="0"/>
                        </a:spcAft>
                        <a:buClrTx/>
                        <a:buSzTx/>
                        <a:buFontTx/>
                        <a:buNone/>
                        <a:tabLst/>
                        <a:defRPr/>
                      </a:pPr>
                      <a:r>
                        <a:rPr lang="en-US" altLang="zh-CN" sz="1600" dirty="0">
                          <a:solidFill>
                            <a:srgbClr val="333333"/>
                          </a:solidFill>
                          <a:effectLst/>
                          <a:latin typeface="Arial" panose="020B0604020202020204" pitchFamily="34" charset="0"/>
                          <a:ea typeface="+mn-ea"/>
                          <a:cs typeface="Arial" panose="020B0604020202020204" pitchFamily="34" charset="0"/>
                        </a:rPr>
                        <a:t>1</a:t>
                      </a:r>
                      <a:endParaRPr lang="zh-CN" altLang="zh-CN" sz="1600" dirty="0">
                        <a:solidFill>
                          <a:srgbClr val="333333"/>
                        </a:solidFill>
                        <a:effectLst/>
                        <a:latin typeface="Arial" panose="020B0604020202020204" pitchFamily="34" charset="0"/>
                        <a:ea typeface="+mn-ea"/>
                        <a:cs typeface="Arial" panose="020B0604020202020204" pitchFamily="34" charset="0"/>
                      </a:endParaRPr>
                    </a:p>
                  </a:txBody>
                  <a:tcPr marL="65554" marR="65554" marT="0" marB="0" anchor="ctr">
                    <a:solidFill>
                      <a:srgbClr val="1890FF">
                        <a:alpha val="12000"/>
                      </a:srgbClr>
                    </a:solidFill>
                  </a:tcPr>
                </a:tc>
                <a:tc>
                  <a:txBody>
                    <a:bodyPr/>
                    <a:lstStyle/>
                    <a:p>
                      <a:pPr algn="ctr">
                        <a:lnSpc>
                          <a:spcPts val="2200"/>
                        </a:lnSpc>
                        <a:spcAft>
                          <a:spcPts val="0"/>
                        </a:spcAft>
                      </a:pPr>
                      <a:r>
                        <a:rPr lang="en-US" altLang="zh-CN" sz="1600" dirty="0">
                          <a:solidFill>
                            <a:srgbClr val="333333"/>
                          </a:solidFill>
                          <a:effectLst/>
                          <a:latin typeface="Arial" panose="020B0604020202020204" pitchFamily="34" charset="0"/>
                          <a:cs typeface="Arial" panose="020B0604020202020204" pitchFamily="34" charset="0"/>
                        </a:rPr>
                        <a:t>Huawei </a:t>
                      </a:r>
                      <a:r>
                        <a:rPr lang="en-US" altLang="zh-CN" sz="1600" dirty="0" err="1">
                          <a:solidFill>
                            <a:srgbClr val="333333"/>
                          </a:solidFill>
                          <a:effectLst/>
                          <a:latin typeface="Arial" panose="020B0604020202020204" pitchFamily="34" charset="0"/>
                          <a:cs typeface="Arial" panose="020B0604020202020204" pitchFamily="34" charset="0"/>
                        </a:rPr>
                        <a:t>Matepad</a:t>
                      </a:r>
                      <a:endParaRPr lang="en-US" altLang="zh-CN" sz="1600" dirty="0">
                        <a:solidFill>
                          <a:srgbClr val="333333"/>
                        </a:solidFill>
                        <a:effectLst/>
                        <a:latin typeface="Arial" panose="020B0604020202020204" pitchFamily="34" charset="0"/>
                        <a:cs typeface="Arial" panose="020B0604020202020204" pitchFamily="34" charset="0"/>
                      </a:endParaRPr>
                    </a:p>
                    <a:p>
                      <a:pPr marL="0" marR="0" lvl="0" indent="0" algn="ctr" defTabSz="1219170" rtl="0" eaLnBrk="1" fontAlgn="auto" latinLnBrk="0" hangingPunct="1">
                        <a:lnSpc>
                          <a:spcPts val="2200"/>
                        </a:lnSpc>
                        <a:spcBef>
                          <a:spcPts val="0"/>
                        </a:spcBef>
                        <a:spcAft>
                          <a:spcPts val="0"/>
                        </a:spcAft>
                        <a:buClrTx/>
                        <a:buSzTx/>
                        <a:buFontTx/>
                        <a:buNone/>
                        <a:tabLst/>
                        <a:defRPr/>
                      </a:pPr>
                      <a:r>
                        <a:rPr lang="en-US" altLang="zh-CN" sz="1600" dirty="0">
                          <a:solidFill>
                            <a:srgbClr val="333333"/>
                          </a:solidFill>
                          <a:effectLst/>
                          <a:latin typeface="Arial" panose="020B0604020202020204" pitchFamily="34" charset="0"/>
                          <a:cs typeface="Arial" panose="020B0604020202020204" pitchFamily="34" charset="0"/>
                        </a:rPr>
                        <a:t>Award Certification  </a:t>
                      </a:r>
                      <a:endParaRPr lang="zh-CN" alt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12000"/>
                      </a:srgbClr>
                    </a:solidFill>
                  </a:tcPr>
                </a:tc>
                <a:extLst>
                  <a:ext uri="{0D108BD9-81ED-4DB2-BD59-A6C34878D82A}">
                    <a16:rowId xmlns:a16="http://schemas.microsoft.com/office/drawing/2014/main" val="10010"/>
                  </a:ext>
                </a:extLst>
              </a:tr>
              <a:tr h="684349">
                <a:tc vMerge="1">
                  <a:txBody>
                    <a:bodyPr/>
                    <a:lstStyle/>
                    <a:p>
                      <a:pPr algn="ctr">
                        <a:lnSpc>
                          <a:spcPts val="2200"/>
                        </a:lnSpc>
                        <a:spcAft>
                          <a:spcPts val="0"/>
                        </a:spcAft>
                      </a:pPr>
                      <a:endParaRPr lang="zh-CN" sz="1600" dirty="0">
                        <a:effectLst/>
                        <a:latin typeface="Huawei Sans" panose="020C0503030203020204" pitchFamily="34" charset="0"/>
                        <a:ea typeface="宋体" panose="02010600030101010101" pitchFamily="2" charset="-122"/>
                        <a:cs typeface="Huawei Sans" panose="020C0503030203020204" pitchFamily="34" charset="0"/>
                      </a:endParaRPr>
                    </a:p>
                  </a:txBody>
                  <a:tcPr marL="68580" marR="68580" marT="0" marB="0" anchor="ctr">
                    <a:solidFill>
                      <a:srgbClr val="1890FF">
                        <a:alpha val="15000"/>
                      </a:srgbClr>
                    </a:solidFill>
                  </a:tcPr>
                </a:tc>
                <a:tc>
                  <a:txBody>
                    <a:bodyPr/>
                    <a:lstStyle/>
                    <a:p>
                      <a:pPr algn="ctr">
                        <a:lnSpc>
                          <a:spcPts val="2200"/>
                        </a:lnSpc>
                        <a:spcAft>
                          <a:spcPts val="0"/>
                        </a:spcAft>
                      </a:pPr>
                      <a:r>
                        <a:rPr lang="en-US" sz="1600" dirty="0">
                          <a:solidFill>
                            <a:srgbClr val="333333"/>
                          </a:solidFill>
                          <a:effectLst/>
                          <a:latin typeface="Arial" panose="020B0604020202020204" pitchFamily="34" charset="0"/>
                          <a:cs typeface="Arial" panose="020B0604020202020204" pitchFamily="34" charset="0"/>
                        </a:rPr>
                        <a:t>Second Prize</a:t>
                      </a:r>
                      <a:endParaRPr 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12000"/>
                      </a:srgbClr>
                    </a:solidFill>
                  </a:tcPr>
                </a:tc>
                <a:tc>
                  <a:txBody>
                    <a:bodyPr/>
                    <a:lstStyle/>
                    <a:p>
                      <a:pPr algn="ctr">
                        <a:lnSpc>
                          <a:spcPts val="2200"/>
                        </a:lnSpc>
                        <a:spcAft>
                          <a:spcPts val="0"/>
                        </a:spcAft>
                      </a:pPr>
                      <a:r>
                        <a:rPr lang="en-US" altLang="zh-CN" sz="1600" dirty="0">
                          <a:solidFill>
                            <a:srgbClr val="333333"/>
                          </a:solidFill>
                          <a:effectLst/>
                          <a:latin typeface="Arial" panose="020B0604020202020204" pitchFamily="34" charset="0"/>
                          <a:ea typeface="+mn-ea"/>
                          <a:cs typeface="Arial" panose="020B0604020202020204" pitchFamily="34" charset="0"/>
                        </a:rPr>
                        <a:t>2 (6 students)</a:t>
                      </a:r>
                      <a:endParaRPr lang="zh-CN" alt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12000"/>
                      </a:srgbClr>
                    </a:solidFill>
                  </a:tcPr>
                </a:tc>
                <a:tc>
                  <a:txBody>
                    <a:bodyPr/>
                    <a:lstStyle/>
                    <a:p>
                      <a:pPr algn="ctr">
                        <a:lnSpc>
                          <a:spcPts val="2200"/>
                        </a:lnSpc>
                        <a:spcAft>
                          <a:spcPts val="0"/>
                        </a:spcAft>
                      </a:pPr>
                      <a:r>
                        <a:rPr lang="en-US" alt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rPr>
                        <a:t>2</a:t>
                      </a:r>
                      <a:endParaRPr 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12000"/>
                      </a:srgbClr>
                    </a:solidFill>
                  </a:tcPr>
                </a:tc>
                <a:tc>
                  <a:txBody>
                    <a:bodyPr/>
                    <a:lstStyle/>
                    <a:p>
                      <a:pPr marL="0" marR="0" lvl="0" indent="0" algn="ctr" defTabSz="1219170" rtl="0" eaLnBrk="1" fontAlgn="auto" latinLnBrk="0" hangingPunct="1">
                        <a:lnSpc>
                          <a:spcPts val="2200"/>
                        </a:lnSpc>
                        <a:spcBef>
                          <a:spcPts val="0"/>
                        </a:spcBef>
                        <a:spcAft>
                          <a:spcPts val="0"/>
                        </a:spcAft>
                        <a:buClrTx/>
                        <a:buSzTx/>
                        <a:buFontTx/>
                        <a:buNone/>
                        <a:tabLst/>
                        <a:defRPr/>
                      </a:pPr>
                      <a:r>
                        <a:rPr lang="en-US" altLang="zh-CN" sz="1600" dirty="0">
                          <a:solidFill>
                            <a:srgbClr val="333333"/>
                          </a:solidFill>
                          <a:effectLst/>
                          <a:latin typeface="Arial" panose="020B0604020202020204" pitchFamily="34" charset="0"/>
                          <a:cs typeface="Arial" panose="020B0604020202020204" pitchFamily="34" charset="0"/>
                        </a:rPr>
                        <a:t>Huawei Watch</a:t>
                      </a:r>
                    </a:p>
                    <a:p>
                      <a:pPr marL="0" marR="0" lvl="0" indent="0" algn="ctr" defTabSz="1219170" rtl="0" eaLnBrk="1" fontAlgn="auto" latinLnBrk="0" hangingPunct="1">
                        <a:lnSpc>
                          <a:spcPts val="2200"/>
                        </a:lnSpc>
                        <a:spcBef>
                          <a:spcPts val="0"/>
                        </a:spcBef>
                        <a:spcAft>
                          <a:spcPts val="0"/>
                        </a:spcAft>
                        <a:buClrTx/>
                        <a:buSzTx/>
                        <a:buFontTx/>
                        <a:buNone/>
                        <a:tabLst/>
                        <a:defRPr/>
                      </a:pPr>
                      <a:r>
                        <a:rPr lang="en-US" altLang="zh-CN" sz="1600" dirty="0">
                          <a:solidFill>
                            <a:srgbClr val="333333"/>
                          </a:solidFill>
                          <a:effectLst/>
                          <a:latin typeface="Arial" panose="020B0604020202020204" pitchFamily="34" charset="0"/>
                          <a:cs typeface="Arial" panose="020B0604020202020204" pitchFamily="34" charset="0"/>
                        </a:rPr>
                        <a:t>Award Certification </a:t>
                      </a:r>
                      <a:endParaRPr lang="zh-CN" alt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12000"/>
                      </a:srgbClr>
                    </a:solidFill>
                  </a:tcPr>
                </a:tc>
                <a:extLst>
                  <a:ext uri="{0D108BD9-81ED-4DB2-BD59-A6C34878D82A}">
                    <a16:rowId xmlns:a16="http://schemas.microsoft.com/office/drawing/2014/main" val="10011"/>
                  </a:ext>
                </a:extLst>
              </a:tr>
              <a:tr h="684349">
                <a:tc vMerge="1">
                  <a:txBody>
                    <a:bodyPr/>
                    <a:lstStyle/>
                    <a:p>
                      <a:pPr algn="ctr">
                        <a:lnSpc>
                          <a:spcPts val="2200"/>
                        </a:lnSpc>
                        <a:spcAft>
                          <a:spcPts val="0"/>
                        </a:spcAft>
                      </a:pPr>
                      <a:endParaRPr lang="zh-CN" sz="1600" dirty="0">
                        <a:effectLst/>
                        <a:latin typeface="Huawei Sans" panose="020C0503030203020204" pitchFamily="34" charset="0"/>
                        <a:ea typeface="宋体" panose="02010600030101010101" pitchFamily="2" charset="-122"/>
                        <a:cs typeface="Huawei Sans" panose="020C0503030203020204" pitchFamily="34" charset="0"/>
                      </a:endParaRPr>
                    </a:p>
                  </a:txBody>
                  <a:tcPr marL="68580" marR="68580" marT="0" marB="0" anchor="ctr">
                    <a:solidFill>
                      <a:srgbClr val="1890FF">
                        <a:alpha val="15000"/>
                      </a:srgbClr>
                    </a:solidFill>
                  </a:tcPr>
                </a:tc>
                <a:tc>
                  <a:txBody>
                    <a:bodyPr/>
                    <a:lstStyle/>
                    <a:p>
                      <a:pPr algn="ctr">
                        <a:lnSpc>
                          <a:spcPts val="2200"/>
                        </a:lnSpc>
                        <a:spcAft>
                          <a:spcPts val="0"/>
                        </a:spcAft>
                      </a:pPr>
                      <a:r>
                        <a:rPr lang="en-US" sz="1600" dirty="0">
                          <a:solidFill>
                            <a:srgbClr val="333333"/>
                          </a:solidFill>
                          <a:effectLst/>
                          <a:latin typeface="Arial" panose="020B0604020202020204" pitchFamily="34" charset="0"/>
                          <a:cs typeface="Arial" panose="020B0604020202020204" pitchFamily="34" charset="0"/>
                        </a:rPr>
                        <a:t>Third Prize</a:t>
                      </a:r>
                      <a:endParaRPr 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12000"/>
                      </a:srgbClr>
                    </a:solidFill>
                  </a:tcPr>
                </a:tc>
                <a:tc>
                  <a:txBody>
                    <a:bodyPr/>
                    <a:lstStyle/>
                    <a:p>
                      <a:pPr algn="ctr">
                        <a:lnSpc>
                          <a:spcPts val="2200"/>
                        </a:lnSpc>
                        <a:spcAft>
                          <a:spcPts val="0"/>
                        </a:spcAft>
                      </a:pPr>
                      <a:r>
                        <a:rPr lang="en-US" altLang="zh-CN" sz="1600" dirty="0">
                          <a:solidFill>
                            <a:srgbClr val="333333"/>
                          </a:solidFill>
                          <a:effectLst/>
                          <a:latin typeface="Arial" panose="020B0604020202020204" pitchFamily="34" charset="0"/>
                          <a:ea typeface="+mn-ea"/>
                          <a:cs typeface="Arial" panose="020B0604020202020204" pitchFamily="34" charset="0"/>
                        </a:rPr>
                        <a:t>10 (30 students)</a:t>
                      </a:r>
                      <a:endParaRPr lang="zh-CN" alt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12000"/>
                      </a:srgbClr>
                    </a:solidFill>
                  </a:tcPr>
                </a:tc>
                <a:tc>
                  <a:txBody>
                    <a:bodyPr/>
                    <a:lstStyle/>
                    <a:p>
                      <a:pPr algn="ctr">
                        <a:lnSpc>
                          <a:spcPts val="2200"/>
                        </a:lnSpc>
                        <a:spcAft>
                          <a:spcPts val="0"/>
                        </a:spcAft>
                      </a:pPr>
                      <a:r>
                        <a:rPr lang="en-US" altLang="zh-CN" sz="1600" dirty="0">
                          <a:solidFill>
                            <a:srgbClr val="333333"/>
                          </a:solidFill>
                          <a:effectLst/>
                          <a:latin typeface="Arial" panose="020B0604020202020204" pitchFamily="34" charset="0"/>
                          <a:ea typeface="+mn-ea"/>
                          <a:cs typeface="Arial" panose="020B0604020202020204" pitchFamily="34" charset="0"/>
                        </a:rPr>
                        <a:t>10</a:t>
                      </a:r>
                      <a:endParaRPr lang="zh-CN" altLang="zh-CN" sz="1600" dirty="0">
                        <a:solidFill>
                          <a:srgbClr val="333333"/>
                        </a:solidFill>
                        <a:effectLst/>
                        <a:latin typeface="Arial" panose="020B0604020202020204" pitchFamily="34" charset="0"/>
                        <a:ea typeface="+mn-ea"/>
                        <a:cs typeface="Arial" panose="020B0604020202020204" pitchFamily="34" charset="0"/>
                      </a:endParaRPr>
                    </a:p>
                  </a:txBody>
                  <a:tcPr marL="65554" marR="65554" marT="0" marB="0" anchor="ctr">
                    <a:solidFill>
                      <a:srgbClr val="1890FF">
                        <a:alpha val="12000"/>
                      </a:srgbClr>
                    </a:solidFill>
                  </a:tcPr>
                </a:tc>
                <a:tc>
                  <a:txBody>
                    <a:bodyPr/>
                    <a:lstStyle/>
                    <a:p>
                      <a:pPr algn="ctr">
                        <a:lnSpc>
                          <a:spcPts val="2200"/>
                        </a:lnSpc>
                        <a:spcAft>
                          <a:spcPts val="0"/>
                        </a:spcAft>
                      </a:pPr>
                      <a:r>
                        <a:rPr lang="en-US" altLang="zh-CN" sz="1600" dirty="0">
                          <a:solidFill>
                            <a:srgbClr val="333333"/>
                          </a:solidFill>
                          <a:effectLst/>
                          <a:latin typeface="Arial" panose="020B0604020202020204" pitchFamily="34" charset="0"/>
                          <a:ea typeface="+mn-ea"/>
                          <a:cs typeface="Arial" panose="020B0604020202020204" pitchFamily="34" charset="0"/>
                        </a:rPr>
                        <a:t>Award Certification </a:t>
                      </a:r>
                      <a:endParaRPr lang="zh-CN" altLang="zh-CN" sz="1600" dirty="0">
                        <a:solidFill>
                          <a:srgbClr val="333333"/>
                        </a:solidFill>
                        <a:effectLst/>
                        <a:latin typeface="Arial" panose="020B0604020202020204" pitchFamily="34" charset="0"/>
                        <a:ea typeface="+mn-ea"/>
                        <a:cs typeface="Arial" panose="020B0604020202020204" pitchFamily="34" charset="0"/>
                      </a:endParaRPr>
                    </a:p>
                  </a:txBody>
                  <a:tcPr marL="65554" marR="65554" marT="0" marB="0" anchor="ctr">
                    <a:solidFill>
                      <a:srgbClr val="1890FF">
                        <a:alpha val="12000"/>
                      </a:srgbClr>
                    </a:solidFill>
                  </a:tcPr>
                </a:tc>
                <a:extLst>
                  <a:ext uri="{0D108BD9-81ED-4DB2-BD59-A6C34878D82A}">
                    <a16:rowId xmlns:a16="http://schemas.microsoft.com/office/drawing/2014/main" val="10012"/>
                  </a:ext>
                </a:extLst>
              </a:tr>
              <a:tr h="684349">
                <a:tc rowSpan="4">
                  <a:txBody>
                    <a:bodyPr/>
                    <a:lstStyle/>
                    <a:p>
                      <a:pPr marL="0" marR="0" lvl="0" indent="0" algn="ctr" defTabSz="1219170" rtl="0" eaLnBrk="1" fontAlgn="auto" latinLnBrk="0" hangingPunct="1">
                        <a:lnSpc>
                          <a:spcPts val="2200"/>
                        </a:lnSpc>
                        <a:spcBef>
                          <a:spcPts val="0"/>
                        </a:spcBef>
                        <a:spcAft>
                          <a:spcPts val="0"/>
                        </a:spcAft>
                        <a:buClrTx/>
                        <a:buSzTx/>
                        <a:buFontTx/>
                        <a:buNone/>
                        <a:tabLst/>
                        <a:defRPr/>
                      </a:pPr>
                      <a:r>
                        <a:rPr lang="en-US" altLang="zh-CN" sz="16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rPr>
                        <a:t>Computing Track</a:t>
                      </a:r>
                    </a:p>
                  </a:txBody>
                  <a:tcPr marL="65554" marR="65554" marT="0" marB="0" anchor="ctr">
                    <a:solidFill>
                      <a:srgbClr val="1890FF">
                        <a:alpha val="5000"/>
                      </a:srgbClr>
                    </a:solidFill>
                  </a:tcPr>
                </a:tc>
                <a:tc>
                  <a:txBody>
                    <a:bodyPr/>
                    <a:lstStyle/>
                    <a:p>
                      <a:pPr algn="ctr">
                        <a:lnSpc>
                          <a:spcPts val="2200"/>
                        </a:lnSpc>
                        <a:spcAft>
                          <a:spcPts val="0"/>
                        </a:spcAft>
                      </a:pPr>
                      <a:r>
                        <a:rPr lang="en-US" alt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rPr>
                        <a:t>Grand Prize</a:t>
                      </a:r>
                      <a:endParaRPr 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5000"/>
                      </a:srgbClr>
                    </a:solidFill>
                  </a:tcPr>
                </a:tc>
                <a:tc>
                  <a:txBody>
                    <a:bodyPr/>
                    <a:lstStyle/>
                    <a:p>
                      <a:pPr algn="ctr">
                        <a:lnSpc>
                          <a:spcPts val="2200"/>
                        </a:lnSpc>
                        <a:spcAft>
                          <a:spcPts val="0"/>
                        </a:spcAft>
                      </a:pPr>
                      <a:r>
                        <a:rPr lang="en-US" altLang="zh-CN" sz="1600" dirty="0">
                          <a:solidFill>
                            <a:srgbClr val="333333"/>
                          </a:solidFill>
                          <a:effectLst/>
                          <a:latin typeface="Arial" panose="020B0604020202020204" pitchFamily="34" charset="0"/>
                          <a:ea typeface="+mn-ea"/>
                          <a:cs typeface="Arial" panose="020B0604020202020204" pitchFamily="34" charset="0"/>
                        </a:rPr>
                        <a:t>1 (3 students)</a:t>
                      </a:r>
                      <a:endParaRPr lang="zh-CN" alt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5000"/>
                      </a:srgbClr>
                    </a:solidFill>
                  </a:tcPr>
                </a:tc>
                <a:tc>
                  <a:txBody>
                    <a:bodyPr/>
                    <a:lstStyle/>
                    <a:p>
                      <a:pPr marL="0" marR="0" lvl="0" indent="0" algn="ctr" defTabSz="1219170" rtl="0" eaLnBrk="1" fontAlgn="auto" latinLnBrk="0" hangingPunct="1">
                        <a:lnSpc>
                          <a:spcPts val="2200"/>
                        </a:lnSpc>
                        <a:spcBef>
                          <a:spcPts val="0"/>
                        </a:spcBef>
                        <a:spcAft>
                          <a:spcPts val="0"/>
                        </a:spcAft>
                        <a:buClrTx/>
                        <a:buSzTx/>
                        <a:buFontTx/>
                        <a:buNone/>
                        <a:tabLst/>
                        <a:defRPr/>
                      </a:pPr>
                      <a:r>
                        <a:rPr lang="en-US" altLang="zh-CN" sz="1600" dirty="0">
                          <a:solidFill>
                            <a:srgbClr val="333333"/>
                          </a:solidFill>
                          <a:effectLst/>
                          <a:latin typeface="Arial" panose="020B0604020202020204" pitchFamily="34" charset="0"/>
                          <a:ea typeface="+mn-ea"/>
                          <a:cs typeface="Arial" panose="020B0604020202020204" pitchFamily="34" charset="0"/>
                        </a:rPr>
                        <a:t>1</a:t>
                      </a:r>
                      <a:endParaRPr lang="zh-CN" altLang="zh-CN" sz="1600" dirty="0">
                        <a:solidFill>
                          <a:srgbClr val="333333"/>
                        </a:solidFill>
                        <a:effectLst/>
                        <a:latin typeface="Arial" panose="020B0604020202020204" pitchFamily="34" charset="0"/>
                        <a:ea typeface="+mn-ea"/>
                        <a:cs typeface="Arial" panose="020B0604020202020204" pitchFamily="34" charset="0"/>
                      </a:endParaRPr>
                    </a:p>
                  </a:txBody>
                  <a:tcPr marL="65554" marR="65554" marT="0" marB="0" anchor="ctr">
                    <a:solidFill>
                      <a:srgbClr val="1890FF">
                        <a:alpha val="5000"/>
                      </a:srgbClr>
                    </a:solidFill>
                  </a:tcPr>
                </a:tc>
                <a:tc>
                  <a:txBody>
                    <a:bodyPr/>
                    <a:lstStyle/>
                    <a:p>
                      <a:pPr algn="ctr">
                        <a:lnSpc>
                          <a:spcPts val="2200"/>
                        </a:lnSpc>
                        <a:spcAft>
                          <a:spcPts val="0"/>
                        </a:spcAft>
                      </a:pPr>
                      <a:r>
                        <a:rPr lang="en-US" sz="1600" dirty="0">
                          <a:solidFill>
                            <a:srgbClr val="333333"/>
                          </a:solidFill>
                          <a:effectLst/>
                          <a:latin typeface="Arial" panose="020B0604020202020204" pitchFamily="34" charset="0"/>
                          <a:cs typeface="Arial" panose="020B0604020202020204" pitchFamily="34" charset="0"/>
                        </a:rPr>
                        <a:t>HUAWEI </a:t>
                      </a:r>
                      <a:r>
                        <a:rPr lang="en-US" sz="1600" dirty="0" err="1">
                          <a:solidFill>
                            <a:srgbClr val="333333"/>
                          </a:solidFill>
                          <a:effectLst/>
                          <a:latin typeface="Arial" panose="020B0604020202020204" pitchFamily="34" charset="0"/>
                          <a:cs typeface="Arial" panose="020B0604020202020204" pitchFamily="34" charset="0"/>
                        </a:rPr>
                        <a:t>MateBook</a:t>
                      </a:r>
                      <a:endParaRPr lang="en-US" sz="1600" dirty="0">
                        <a:solidFill>
                          <a:srgbClr val="333333"/>
                        </a:solidFill>
                        <a:effectLst/>
                        <a:latin typeface="Arial" panose="020B0604020202020204" pitchFamily="34" charset="0"/>
                        <a:cs typeface="Arial" panose="020B0604020202020204" pitchFamily="34" charset="0"/>
                      </a:endParaRPr>
                    </a:p>
                    <a:p>
                      <a:pPr algn="ctr">
                        <a:lnSpc>
                          <a:spcPts val="2200"/>
                        </a:lnSpc>
                        <a:spcAft>
                          <a:spcPts val="0"/>
                        </a:spcAft>
                      </a:pPr>
                      <a:r>
                        <a:rPr lang="en-US" altLang="zh-CN" sz="1600" dirty="0">
                          <a:solidFill>
                            <a:srgbClr val="333333"/>
                          </a:solidFill>
                          <a:effectLst/>
                          <a:latin typeface="Arial" panose="020B0604020202020204" pitchFamily="34" charset="0"/>
                          <a:cs typeface="Arial" panose="020B0604020202020204" pitchFamily="34" charset="0"/>
                        </a:rPr>
                        <a:t>Award Certification </a:t>
                      </a:r>
                      <a:r>
                        <a:rPr lang="en-US" sz="1600" dirty="0">
                          <a:solidFill>
                            <a:srgbClr val="333333"/>
                          </a:solidFill>
                          <a:effectLst/>
                          <a:latin typeface="Arial" panose="020B0604020202020204" pitchFamily="34" charset="0"/>
                          <a:cs typeface="Arial" panose="020B0604020202020204" pitchFamily="34" charset="0"/>
                        </a:rPr>
                        <a:t> </a:t>
                      </a:r>
                      <a:endParaRPr 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5000"/>
                      </a:srgbClr>
                    </a:solidFill>
                  </a:tcPr>
                </a:tc>
                <a:extLst>
                  <a:ext uri="{0D108BD9-81ED-4DB2-BD59-A6C34878D82A}">
                    <a16:rowId xmlns:a16="http://schemas.microsoft.com/office/drawing/2014/main" val="10013"/>
                  </a:ext>
                </a:extLst>
              </a:tr>
              <a:tr h="684349">
                <a:tc vMerge="1">
                  <a:txBody>
                    <a:bodyPr/>
                    <a:lstStyle/>
                    <a:p>
                      <a:pPr marL="0" marR="0" lvl="0" indent="0" algn="ctr" defTabSz="1219170" rtl="0" eaLnBrk="1" fontAlgn="auto" latinLnBrk="0" hangingPunct="1">
                        <a:lnSpc>
                          <a:spcPts val="2200"/>
                        </a:lnSpc>
                        <a:spcBef>
                          <a:spcPts val="0"/>
                        </a:spcBef>
                        <a:spcAft>
                          <a:spcPts val="0"/>
                        </a:spcAft>
                        <a:buClrTx/>
                        <a:buSzTx/>
                        <a:buFontTx/>
                        <a:buNone/>
                        <a:tabLst/>
                        <a:defRPr/>
                      </a:pPr>
                      <a:endParaRPr lang="zh-CN" altLang="zh-CN" sz="1700" b="0" kern="1200" dirty="0">
                        <a:solidFill>
                          <a:srgbClr val="333333"/>
                        </a:solidFill>
                        <a:effectLst/>
                        <a:latin typeface="Arial" panose="020B0604020202020204" pitchFamily="34" charset="0"/>
                        <a:ea typeface="Arial Unicode MS" panose="020B0604020202020204" pitchFamily="34" charset="-122"/>
                        <a:cs typeface="Arial" panose="020B0604020202020204" pitchFamily="34" charset="0"/>
                      </a:endParaRPr>
                    </a:p>
                  </a:txBody>
                  <a:tcPr marL="68580" marR="68580" marT="0" marB="0" anchor="ctr">
                    <a:solidFill>
                      <a:srgbClr val="1890FF">
                        <a:alpha val="15000"/>
                      </a:srgbClr>
                    </a:solidFill>
                  </a:tcPr>
                </a:tc>
                <a:tc>
                  <a:txBody>
                    <a:bodyPr/>
                    <a:lstStyle/>
                    <a:p>
                      <a:pPr algn="ctr">
                        <a:lnSpc>
                          <a:spcPts val="2200"/>
                        </a:lnSpc>
                        <a:spcAft>
                          <a:spcPts val="0"/>
                        </a:spcAft>
                      </a:pPr>
                      <a:r>
                        <a:rPr lang="en-US" sz="1600" dirty="0">
                          <a:solidFill>
                            <a:srgbClr val="333333"/>
                          </a:solidFill>
                          <a:effectLst/>
                          <a:latin typeface="Arial" panose="020B0604020202020204" pitchFamily="34" charset="0"/>
                          <a:cs typeface="Arial" panose="020B0604020202020204" pitchFamily="34" charset="0"/>
                        </a:rPr>
                        <a:t>First Prize</a:t>
                      </a:r>
                      <a:endParaRPr 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5000"/>
                      </a:srgbClr>
                    </a:solidFill>
                  </a:tcPr>
                </a:tc>
                <a:tc>
                  <a:txBody>
                    <a:bodyPr/>
                    <a:lstStyle/>
                    <a:p>
                      <a:pPr algn="ctr">
                        <a:lnSpc>
                          <a:spcPts val="2200"/>
                        </a:lnSpc>
                        <a:spcAft>
                          <a:spcPts val="0"/>
                        </a:spcAft>
                      </a:pPr>
                      <a:r>
                        <a:rPr lang="en-US" altLang="zh-CN" sz="1600" dirty="0">
                          <a:solidFill>
                            <a:srgbClr val="333333"/>
                          </a:solidFill>
                          <a:effectLst/>
                          <a:latin typeface="Arial" panose="020B0604020202020204" pitchFamily="34" charset="0"/>
                          <a:ea typeface="+mn-ea"/>
                          <a:cs typeface="Arial" panose="020B0604020202020204" pitchFamily="34" charset="0"/>
                        </a:rPr>
                        <a:t>1 (3 students)</a:t>
                      </a:r>
                      <a:endParaRPr lang="zh-CN" alt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5000"/>
                      </a:srgbClr>
                    </a:solidFill>
                  </a:tcPr>
                </a:tc>
                <a:tc>
                  <a:txBody>
                    <a:bodyPr/>
                    <a:lstStyle/>
                    <a:p>
                      <a:pPr marL="0" marR="0" lvl="0" indent="0" algn="ctr" defTabSz="1219170" rtl="0" eaLnBrk="1" fontAlgn="auto" latinLnBrk="0" hangingPunct="1">
                        <a:lnSpc>
                          <a:spcPts val="2200"/>
                        </a:lnSpc>
                        <a:spcBef>
                          <a:spcPts val="0"/>
                        </a:spcBef>
                        <a:spcAft>
                          <a:spcPts val="0"/>
                        </a:spcAft>
                        <a:buClrTx/>
                        <a:buSzTx/>
                        <a:buFontTx/>
                        <a:buNone/>
                        <a:tabLst/>
                        <a:defRPr/>
                      </a:pPr>
                      <a:r>
                        <a:rPr lang="en-US" altLang="zh-CN" sz="1600" dirty="0">
                          <a:solidFill>
                            <a:srgbClr val="333333"/>
                          </a:solidFill>
                          <a:effectLst/>
                          <a:latin typeface="Arial" panose="020B0604020202020204" pitchFamily="34" charset="0"/>
                          <a:ea typeface="+mn-ea"/>
                          <a:cs typeface="Arial" panose="020B0604020202020204" pitchFamily="34" charset="0"/>
                        </a:rPr>
                        <a:t>1</a:t>
                      </a:r>
                      <a:endParaRPr lang="zh-CN" altLang="zh-CN" sz="1600" dirty="0">
                        <a:solidFill>
                          <a:srgbClr val="333333"/>
                        </a:solidFill>
                        <a:effectLst/>
                        <a:latin typeface="Arial" panose="020B0604020202020204" pitchFamily="34" charset="0"/>
                        <a:ea typeface="+mn-ea"/>
                        <a:cs typeface="Arial" panose="020B0604020202020204" pitchFamily="34" charset="0"/>
                      </a:endParaRPr>
                    </a:p>
                  </a:txBody>
                  <a:tcPr marL="65554" marR="65554" marT="0" marB="0" anchor="ctr">
                    <a:solidFill>
                      <a:srgbClr val="1890FF">
                        <a:alpha val="5000"/>
                      </a:srgbClr>
                    </a:solidFill>
                  </a:tcPr>
                </a:tc>
                <a:tc>
                  <a:txBody>
                    <a:bodyPr/>
                    <a:lstStyle/>
                    <a:p>
                      <a:pPr algn="ctr">
                        <a:lnSpc>
                          <a:spcPts val="2200"/>
                        </a:lnSpc>
                        <a:spcAft>
                          <a:spcPts val="0"/>
                        </a:spcAft>
                      </a:pPr>
                      <a:r>
                        <a:rPr lang="en-US" altLang="zh-CN" sz="1600" dirty="0">
                          <a:solidFill>
                            <a:srgbClr val="333333"/>
                          </a:solidFill>
                          <a:effectLst/>
                          <a:latin typeface="Arial" panose="020B0604020202020204" pitchFamily="34" charset="0"/>
                          <a:cs typeface="Arial" panose="020B0604020202020204" pitchFamily="34" charset="0"/>
                        </a:rPr>
                        <a:t>Huawei </a:t>
                      </a:r>
                      <a:r>
                        <a:rPr lang="en-US" altLang="zh-CN" sz="1600" dirty="0" err="1">
                          <a:solidFill>
                            <a:srgbClr val="333333"/>
                          </a:solidFill>
                          <a:effectLst/>
                          <a:latin typeface="Arial" panose="020B0604020202020204" pitchFamily="34" charset="0"/>
                          <a:cs typeface="Arial" panose="020B0604020202020204" pitchFamily="34" charset="0"/>
                        </a:rPr>
                        <a:t>Matepad</a:t>
                      </a:r>
                      <a:endParaRPr lang="en-US" altLang="zh-CN" sz="1600" dirty="0">
                        <a:solidFill>
                          <a:srgbClr val="333333"/>
                        </a:solidFill>
                        <a:effectLst/>
                        <a:latin typeface="Arial" panose="020B0604020202020204" pitchFamily="34" charset="0"/>
                        <a:cs typeface="Arial" panose="020B0604020202020204" pitchFamily="34" charset="0"/>
                      </a:endParaRPr>
                    </a:p>
                    <a:p>
                      <a:pPr marL="0" marR="0" lvl="0" indent="0" algn="ctr" defTabSz="1219170" rtl="0" eaLnBrk="1" fontAlgn="auto" latinLnBrk="0" hangingPunct="1">
                        <a:lnSpc>
                          <a:spcPts val="2200"/>
                        </a:lnSpc>
                        <a:spcBef>
                          <a:spcPts val="0"/>
                        </a:spcBef>
                        <a:spcAft>
                          <a:spcPts val="0"/>
                        </a:spcAft>
                        <a:buClrTx/>
                        <a:buSzTx/>
                        <a:buFontTx/>
                        <a:buNone/>
                        <a:tabLst/>
                        <a:defRPr/>
                      </a:pPr>
                      <a:r>
                        <a:rPr lang="en-US" altLang="zh-CN" sz="1600" dirty="0">
                          <a:solidFill>
                            <a:srgbClr val="333333"/>
                          </a:solidFill>
                          <a:effectLst/>
                          <a:latin typeface="Arial" panose="020B0604020202020204" pitchFamily="34" charset="0"/>
                          <a:cs typeface="Arial" panose="020B0604020202020204" pitchFamily="34" charset="0"/>
                        </a:rPr>
                        <a:t>Award Certification  </a:t>
                      </a:r>
                      <a:endParaRPr lang="zh-CN" alt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5000"/>
                      </a:srgbClr>
                    </a:solidFill>
                  </a:tcPr>
                </a:tc>
                <a:extLst>
                  <a:ext uri="{0D108BD9-81ED-4DB2-BD59-A6C34878D82A}">
                    <a16:rowId xmlns:a16="http://schemas.microsoft.com/office/drawing/2014/main" val="10014"/>
                  </a:ext>
                </a:extLst>
              </a:tr>
              <a:tr h="684349">
                <a:tc vMerge="1">
                  <a:txBody>
                    <a:bodyPr/>
                    <a:lstStyle/>
                    <a:p>
                      <a:pPr algn="ctr">
                        <a:lnSpc>
                          <a:spcPts val="2200"/>
                        </a:lnSpc>
                        <a:spcAft>
                          <a:spcPts val="0"/>
                        </a:spcAft>
                      </a:pPr>
                      <a:endParaRPr lang="zh-CN" sz="1600" dirty="0">
                        <a:effectLst/>
                        <a:latin typeface="Huawei Sans" panose="020C0503030203020204" pitchFamily="34" charset="0"/>
                        <a:ea typeface="宋体" panose="02010600030101010101" pitchFamily="2" charset="-122"/>
                        <a:cs typeface="Huawei Sans" panose="020C0503030203020204" pitchFamily="34" charset="0"/>
                      </a:endParaRPr>
                    </a:p>
                  </a:txBody>
                  <a:tcPr marL="68580" marR="68580" marT="0" marB="0" anchor="ctr">
                    <a:solidFill>
                      <a:srgbClr val="1890FF">
                        <a:alpha val="15000"/>
                      </a:srgbClr>
                    </a:solidFill>
                  </a:tcPr>
                </a:tc>
                <a:tc>
                  <a:txBody>
                    <a:bodyPr/>
                    <a:lstStyle/>
                    <a:p>
                      <a:pPr algn="ctr">
                        <a:lnSpc>
                          <a:spcPts val="2200"/>
                        </a:lnSpc>
                        <a:spcAft>
                          <a:spcPts val="0"/>
                        </a:spcAft>
                      </a:pPr>
                      <a:r>
                        <a:rPr lang="en-US" sz="1600" dirty="0">
                          <a:solidFill>
                            <a:srgbClr val="333333"/>
                          </a:solidFill>
                          <a:effectLst/>
                          <a:latin typeface="Arial" panose="020B0604020202020204" pitchFamily="34" charset="0"/>
                          <a:cs typeface="Arial" panose="020B0604020202020204" pitchFamily="34" charset="0"/>
                        </a:rPr>
                        <a:t>Second Prize</a:t>
                      </a:r>
                      <a:endParaRPr 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5000"/>
                      </a:srgbClr>
                    </a:solidFill>
                  </a:tcPr>
                </a:tc>
                <a:tc>
                  <a:txBody>
                    <a:bodyPr/>
                    <a:lstStyle/>
                    <a:p>
                      <a:pPr algn="ctr">
                        <a:lnSpc>
                          <a:spcPts val="2200"/>
                        </a:lnSpc>
                        <a:spcAft>
                          <a:spcPts val="0"/>
                        </a:spcAft>
                      </a:pPr>
                      <a:r>
                        <a:rPr lang="en-US" altLang="zh-CN" sz="1600" dirty="0">
                          <a:solidFill>
                            <a:srgbClr val="333333"/>
                          </a:solidFill>
                          <a:effectLst/>
                          <a:latin typeface="Arial" panose="020B0604020202020204" pitchFamily="34" charset="0"/>
                          <a:ea typeface="+mn-ea"/>
                          <a:cs typeface="Arial" panose="020B0604020202020204" pitchFamily="34" charset="0"/>
                        </a:rPr>
                        <a:t>2 (6 students)</a:t>
                      </a:r>
                      <a:endParaRPr lang="zh-CN" alt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5000"/>
                      </a:srgbClr>
                    </a:solidFill>
                  </a:tcPr>
                </a:tc>
                <a:tc>
                  <a:txBody>
                    <a:bodyPr/>
                    <a:lstStyle/>
                    <a:p>
                      <a:pPr algn="ctr">
                        <a:lnSpc>
                          <a:spcPts val="2200"/>
                        </a:lnSpc>
                        <a:spcAft>
                          <a:spcPts val="0"/>
                        </a:spcAft>
                      </a:pPr>
                      <a:r>
                        <a:rPr lang="en-US" alt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rPr>
                        <a:t>2</a:t>
                      </a:r>
                      <a:endParaRPr 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5000"/>
                      </a:srgbClr>
                    </a:solidFill>
                  </a:tcPr>
                </a:tc>
                <a:tc>
                  <a:txBody>
                    <a:bodyPr/>
                    <a:lstStyle/>
                    <a:p>
                      <a:pPr marL="0" marR="0" lvl="0" indent="0" algn="ctr" defTabSz="1219170" rtl="0" eaLnBrk="1" fontAlgn="auto" latinLnBrk="0" hangingPunct="1">
                        <a:lnSpc>
                          <a:spcPts val="2200"/>
                        </a:lnSpc>
                        <a:spcBef>
                          <a:spcPts val="0"/>
                        </a:spcBef>
                        <a:spcAft>
                          <a:spcPts val="0"/>
                        </a:spcAft>
                        <a:buClrTx/>
                        <a:buSzTx/>
                        <a:buFontTx/>
                        <a:buNone/>
                        <a:tabLst/>
                        <a:defRPr/>
                      </a:pPr>
                      <a:r>
                        <a:rPr lang="en-US" altLang="zh-CN" sz="1600" dirty="0">
                          <a:solidFill>
                            <a:srgbClr val="333333"/>
                          </a:solidFill>
                          <a:effectLst/>
                          <a:latin typeface="Arial" panose="020B0604020202020204" pitchFamily="34" charset="0"/>
                          <a:cs typeface="Arial" panose="020B0604020202020204" pitchFamily="34" charset="0"/>
                        </a:rPr>
                        <a:t>Huawei Watch</a:t>
                      </a:r>
                    </a:p>
                    <a:p>
                      <a:pPr marL="0" marR="0" lvl="0" indent="0" algn="ctr" defTabSz="1219170" rtl="0" eaLnBrk="1" fontAlgn="auto" latinLnBrk="0" hangingPunct="1">
                        <a:lnSpc>
                          <a:spcPts val="2200"/>
                        </a:lnSpc>
                        <a:spcBef>
                          <a:spcPts val="0"/>
                        </a:spcBef>
                        <a:spcAft>
                          <a:spcPts val="0"/>
                        </a:spcAft>
                        <a:buClrTx/>
                        <a:buSzTx/>
                        <a:buFontTx/>
                        <a:buNone/>
                        <a:tabLst/>
                        <a:defRPr/>
                      </a:pPr>
                      <a:r>
                        <a:rPr lang="en-US" altLang="zh-CN" sz="1600" dirty="0">
                          <a:solidFill>
                            <a:srgbClr val="333333"/>
                          </a:solidFill>
                          <a:effectLst/>
                          <a:latin typeface="Arial" panose="020B0604020202020204" pitchFamily="34" charset="0"/>
                          <a:cs typeface="Arial" panose="020B0604020202020204" pitchFamily="34" charset="0"/>
                        </a:rPr>
                        <a:t>Award Certification </a:t>
                      </a:r>
                      <a:endParaRPr lang="zh-CN" alt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5000"/>
                      </a:srgbClr>
                    </a:solidFill>
                  </a:tcPr>
                </a:tc>
                <a:extLst>
                  <a:ext uri="{0D108BD9-81ED-4DB2-BD59-A6C34878D82A}">
                    <a16:rowId xmlns:a16="http://schemas.microsoft.com/office/drawing/2014/main" val="10015"/>
                  </a:ext>
                </a:extLst>
              </a:tr>
              <a:tr h="684349">
                <a:tc vMerge="1">
                  <a:txBody>
                    <a:bodyPr/>
                    <a:lstStyle/>
                    <a:p>
                      <a:pPr algn="ctr">
                        <a:lnSpc>
                          <a:spcPts val="2200"/>
                        </a:lnSpc>
                        <a:spcAft>
                          <a:spcPts val="0"/>
                        </a:spcAft>
                      </a:pPr>
                      <a:endParaRPr lang="zh-CN" sz="1600" dirty="0">
                        <a:effectLst/>
                        <a:latin typeface="Huawei Sans" panose="020C0503030203020204" pitchFamily="34" charset="0"/>
                        <a:ea typeface="宋体" panose="02010600030101010101" pitchFamily="2" charset="-122"/>
                        <a:cs typeface="Huawei Sans" panose="020C0503030203020204" pitchFamily="34" charset="0"/>
                      </a:endParaRPr>
                    </a:p>
                  </a:txBody>
                  <a:tcPr marL="68580" marR="68580" marT="0" marB="0" anchor="ctr">
                    <a:solidFill>
                      <a:srgbClr val="1890FF">
                        <a:alpha val="15000"/>
                      </a:srgbClr>
                    </a:solidFill>
                  </a:tcPr>
                </a:tc>
                <a:tc>
                  <a:txBody>
                    <a:bodyPr/>
                    <a:lstStyle/>
                    <a:p>
                      <a:pPr algn="ctr">
                        <a:lnSpc>
                          <a:spcPts val="2200"/>
                        </a:lnSpc>
                        <a:spcAft>
                          <a:spcPts val="0"/>
                        </a:spcAft>
                      </a:pPr>
                      <a:r>
                        <a:rPr lang="en-US" sz="1600" dirty="0">
                          <a:solidFill>
                            <a:srgbClr val="333333"/>
                          </a:solidFill>
                          <a:effectLst/>
                          <a:latin typeface="Arial" panose="020B0604020202020204" pitchFamily="34" charset="0"/>
                          <a:cs typeface="Arial" panose="020B0604020202020204" pitchFamily="34" charset="0"/>
                        </a:rPr>
                        <a:t>Third Prize</a:t>
                      </a:r>
                      <a:endParaRPr 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5000"/>
                      </a:srgbClr>
                    </a:solidFill>
                  </a:tcPr>
                </a:tc>
                <a:tc>
                  <a:txBody>
                    <a:bodyPr/>
                    <a:lstStyle/>
                    <a:p>
                      <a:pPr algn="ctr">
                        <a:lnSpc>
                          <a:spcPts val="2200"/>
                        </a:lnSpc>
                        <a:spcAft>
                          <a:spcPts val="0"/>
                        </a:spcAft>
                      </a:pPr>
                      <a:r>
                        <a:rPr lang="en-US" altLang="zh-CN" sz="1600" dirty="0">
                          <a:solidFill>
                            <a:srgbClr val="333333"/>
                          </a:solidFill>
                          <a:effectLst/>
                          <a:latin typeface="Arial" panose="020B0604020202020204" pitchFamily="34" charset="0"/>
                          <a:ea typeface="+mn-ea"/>
                          <a:cs typeface="Arial" panose="020B0604020202020204" pitchFamily="34" charset="0"/>
                        </a:rPr>
                        <a:t>10 (30 students)</a:t>
                      </a:r>
                      <a:endParaRPr lang="zh-CN" altLang="zh-CN" sz="1600" dirty="0">
                        <a:solidFill>
                          <a:srgbClr val="333333"/>
                        </a:solidFill>
                        <a:effectLst/>
                        <a:latin typeface="Arial" panose="020B0604020202020204" pitchFamily="34" charset="0"/>
                        <a:ea typeface="宋体" panose="02010600030101010101" pitchFamily="2" charset="-122"/>
                        <a:cs typeface="Arial" panose="020B0604020202020204" pitchFamily="34" charset="0"/>
                      </a:endParaRPr>
                    </a:p>
                  </a:txBody>
                  <a:tcPr marL="65554" marR="65554" marT="0" marB="0" anchor="ctr">
                    <a:solidFill>
                      <a:srgbClr val="1890FF">
                        <a:alpha val="5000"/>
                      </a:srgbClr>
                    </a:solidFill>
                  </a:tcPr>
                </a:tc>
                <a:tc>
                  <a:txBody>
                    <a:bodyPr/>
                    <a:lstStyle/>
                    <a:p>
                      <a:pPr algn="ctr">
                        <a:lnSpc>
                          <a:spcPts val="2200"/>
                        </a:lnSpc>
                        <a:spcAft>
                          <a:spcPts val="0"/>
                        </a:spcAft>
                      </a:pPr>
                      <a:r>
                        <a:rPr lang="en-US" altLang="zh-CN" sz="1600" dirty="0">
                          <a:solidFill>
                            <a:srgbClr val="333333"/>
                          </a:solidFill>
                          <a:effectLst/>
                          <a:latin typeface="Arial" panose="020B0604020202020204" pitchFamily="34" charset="0"/>
                          <a:ea typeface="+mn-ea"/>
                          <a:cs typeface="Arial" panose="020B0604020202020204" pitchFamily="34" charset="0"/>
                        </a:rPr>
                        <a:t>10</a:t>
                      </a:r>
                      <a:endParaRPr lang="zh-CN" altLang="zh-CN" sz="1600" dirty="0">
                        <a:solidFill>
                          <a:srgbClr val="333333"/>
                        </a:solidFill>
                        <a:effectLst/>
                        <a:latin typeface="Arial" panose="020B0604020202020204" pitchFamily="34" charset="0"/>
                        <a:ea typeface="+mn-ea"/>
                        <a:cs typeface="Arial" panose="020B0604020202020204" pitchFamily="34" charset="0"/>
                      </a:endParaRPr>
                    </a:p>
                  </a:txBody>
                  <a:tcPr marL="65554" marR="65554" marT="0" marB="0" anchor="ctr">
                    <a:solidFill>
                      <a:srgbClr val="1890FF">
                        <a:alpha val="5000"/>
                      </a:srgbClr>
                    </a:solidFill>
                  </a:tcPr>
                </a:tc>
                <a:tc>
                  <a:txBody>
                    <a:bodyPr/>
                    <a:lstStyle/>
                    <a:p>
                      <a:pPr algn="ctr">
                        <a:lnSpc>
                          <a:spcPts val="2200"/>
                        </a:lnSpc>
                        <a:spcAft>
                          <a:spcPts val="0"/>
                        </a:spcAft>
                      </a:pPr>
                      <a:r>
                        <a:rPr lang="en-US" altLang="zh-CN" sz="1600" dirty="0">
                          <a:solidFill>
                            <a:srgbClr val="333333"/>
                          </a:solidFill>
                          <a:effectLst/>
                          <a:latin typeface="Arial" panose="020B0604020202020204" pitchFamily="34" charset="0"/>
                          <a:ea typeface="+mn-ea"/>
                          <a:cs typeface="Arial" panose="020B0604020202020204" pitchFamily="34" charset="0"/>
                        </a:rPr>
                        <a:t>Award Certification </a:t>
                      </a:r>
                      <a:endParaRPr lang="zh-CN" altLang="zh-CN" sz="1600" dirty="0">
                        <a:solidFill>
                          <a:srgbClr val="333333"/>
                        </a:solidFill>
                        <a:effectLst/>
                        <a:latin typeface="Arial" panose="020B0604020202020204" pitchFamily="34" charset="0"/>
                        <a:ea typeface="+mn-ea"/>
                        <a:cs typeface="Arial" panose="020B0604020202020204" pitchFamily="34" charset="0"/>
                      </a:endParaRPr>
                    </a:p>
                  </a:txBody>
                  <a:tcPr marL="65554" marR="65554" marT="0" marB="0" anchor="ctr">
                    <a:solidFill>
                      <a:srgbClr val="1890FF">
                        <a:alpha val="5000"/>
                      </a:srgbClr>
                    </a:solidFill>
                  </a:tcPr>
                </a:tc>
                <a:extLst>
                  <a:ext uri="{0D108BD9-81ED-4DB2-BD59-A6C34878D82A}">
                    <a16:rowId xmlns:a16="http://schemas.microsoft.com/office/drawing/2014/main" val="10016"/>
                  </a:ext>
                </a:extLst>
              </a:tr>
            </a:tbl>
          </a:graphicData>
        </a:graphic>
      </p:graphicFrame>
      <p:sp>
        <p:nvSpPr>
          <p:cNvPr id="56" name="矩形 55">
            <a:extLst>
              <a:ext uri="{FF2B5EF4-FFF2-40B4-BE49-F238E27FC236}">
                <a16:creationId xmlns:a16="http://schemas.microsoft.com/office/drawing/2014/main" id="{7C7F29E6-20E2-4E66-966D-5B7F9F251134}"/>
              </a:ext>
            </a:extLst>
          </p:cNvPr>
          <p:cNvSpPr/>
          <p:nvPr/>
        </p:nvSpPr>
        <p:spPr>
          <a:xfrm>
            <a:off x="12351268" y="1923527"/>
            <a:ext cx="455147" cy="382053"/>
          </a:xfrm>
          <a:prstGeom prst="rect">
            <a:avLst/>
          </a:prstGeom>
          <a:solidFill>
            <a:srgbClr val="00FAE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593"/>
              </a:lnSpc>
            </a:pPr>
            <a:r>
              <a:rPr kumimoji="1" lang="en-US" altLang="zh-CN" sz="478" b="1">
                <a:solidFill>
                  <a:schemeClr val="tx2"/>
                </a:solidFill>
                <a:latin typeface="Arial" panose="020B0604020202020204" pitchFamily="34" charset="0"/>
                <a:ea typeface="Arial" charset="0"/>
                <a:cs typeface="Arial" panose="020B0604020202020204" pitchFamily="34" charset="0"/>
              </a:rPr>
              <a:t>72%</a:t>
            </a:r>
          </a:p>
          <a:p>
            <a:pPr algn="ctr">
              <a:lnSpc>
                <a:spcPts val="593"/>
              </a:lnSpc>
            </a:pPr>
            <a:r>
              <a:rPr kumimoji="1" lang="en-US" altLang="zh-CN" sz="478" b="1">
                <a:solidFill>
                  <a:schemeClr val="tx2"/>
                </a:solidFill>
                <a:latin typeface="Arial" panose="020B0604020202020204" pitchFamily="34" charset="0"/>
                <a:ea typeface="Arial" charset="0"/>
                <a:cs typeface="Arial" panose="020B0604020202020204" pitchFamily="34" charset="0"/>
              </a:rPr>
              <a:t>0/250/236</a:t>
            </a:r>
            <a:endParaRPr kumimoji="1" lang="en-US" altLang="zh-CN" sz="478" b="1" dirty="0">
              <a:solidFill>
                <a:schemeClr val="tx2"/>
              </a:solidFill>
              <a:latin typeface="Arial" panose="020B0604020202020204" pitchFamily="34" charset="0"/>
              <a:ea typeface="Arial" charset="0"/>
              <a:cs typeface="Arial" panose="020B0604020202020204" pitchFamily="34" charset="0"/>
            </a:endParaRPr>
          </a:p>
        </p:txBody>
      </p:sp>
      <p:sp>
        <p:nvSpPr>
          <p:cNvPr id="57" name="文本框 15">
            <a:extLst>
              <a:ext uri="{FF2B5EF4-FFF2-40B4-BE49-F238E27FC236}">
                <a16:creationId xmlns:a16="http://schemas.microsoft.com/office/drawing/2014/main" id="{115CC071-911F-47D6-A234-11E1B8A161DA}"/>
              </a:ext>
            </a:extLst>
          </p:cNvPr>
          <p:cNvSpPr txBox="1"/>
          <p:nvPr/>
        </p:nvSpPr>
        <p:spPr>
          <a:xfrm>
            <a:off x="12345888" y="1789026"/>
            <a:ext cx="417757" cy="117725"/>
          </a:xfrm>
          <a:prstGeom prst="rect">
            <a:avLst/>
          </a:prstGeom>
          <a:noFill/>
        </p:spPr>
        <p:txBody>
          <a:bodyPr wrap="square" lIns="0" tIns="0" rIns="0" bIns="0" rtlCol="0" anchor="b" anchorCtr="0">
            <a:spAutoFit/>
          </a:bodyPr>
          <a:lstStyle/>
          <a:p>
            <a:pPr algn="l">
              <a:lnSpc>
                <a:spcPct val="100000"/>
              </a:lnSpc>
            </a:pPr>
            <a:r>
              <a:rPr kumimoji="1" lang="zh-CN" altLang="en-US" sz="765">
                <a:latin typeface="Arial" panose="020B0604020202020204" pitchFamily="34" charset="0"/>
                <a:ea typeface="Microsoft YaHei" panose="020B0503020204020204" pitchFamily="34" charset="-122"/>
                <a:cs typeface="Arial" panose="020B0604020202020204" pitchFamily="34" charset="0"/>
              </a:rPr>
              <a:t>主题色</a:t>
            </a:r>
            <a:endParaRPr kumimoji="1" lang="zh-CN" altLang="en-US" sz="765" dirty="0">
              <a:latin typeface="Arial" panose="020B0604020202020204" pitchFamily="34" charset="0"/>
              <a:ea typeface="Microsoft YaHei" panose="020B0503020204020204" pitchFamily="34" charset="-122"/>
              <a:cs typeface="Arial" panose="020B0604020202020204" pitchFamily="34" charset="0"/>
            </a:endParaRPr>
          </a:p>
        </p:txBody>
      </p:sp>
      <p:sp>
        <p:nvSpPr>
          <p:cNvPr id="58" name="矩形 13">
            <a:extLst>
              <a:ext uri="{FF2B5EF4-FFF2-40B4-BE49-F238E27FC236}">
                <a16:creationId xmlns:a16="http://schemas.microsoft.com/office/drawing/2014/main" id="{38804401-241C-4AA4-B9E9-76266954C8CE}"/>
              </a:ext>
            </a:extLst>
          </p:cNvPr>
          <p:cNvSpPr/>
          <p:nvPr/>
        </p:nvSpPr>
        <p:spPr>
          <a:xfrm>
            <a:off x="12830277" y="1923527"/>
            <a:ext cx="455147" cy="382053"/>
          </a:xfrm>
          <a:prstGeom prst="rect">
            <a:avLst/>
          </a:prstGeom>
          <a:solidFill>
            <a:srgbClr val="3F11D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593"/>
              </a:lnSpc>
            </a:pPr>
            <a:r>
              <a:rPr kumimoji="1" lang="en-US" altLang="zh-CN" sz="478" b="1">
                <a:solidFill>
                  <a:srgbClr val="FFFFFF"/>
                </a:solidFill>
                <a:latin typeface="Arial" panose="020B0604020202020204" pitchFamily="34" charset="0"/>
                <a:ea typeface="Arial" charset="0"/>
                <a:cs typeface="Arial" panose="020B0604020202020204" pitchFamily="34" charset="0"/>
              </a:rPr>
              <a:t>0%</a:t>
            </a:r>
          </a:p>
          <a:p>
            <a:pPr algn="ctr">
              <a:lnSpc>
                <a:spcPts val="593"/>
              </a:lnSpc>
            </a:pPr>
            <a:r>
              <a:rPr kumimoji="1" lang="en-US" altLang="zh-CN" sz="478" b="1">
                <a:solidFill>
                  <a:srgbClr val="FFFFFF"/>
                </a:solidFill>
                <a:latin typeface="Arial" panose="020B0604020202020204" pitchFamily="34" charset="0"/>
                <a:ea typeface="Arial" charset="0"/>
                <a:cs typeface="Arial" panose="020B0604020202020204" pitchFamily="34" charset="0"/>
              </a:rPr>
              <a:t>63/17/212</a:t>
            </a:r>
            <a:endParaRPr kumimoji="1" lang="en-US" altLang="zh-CN" sz="478" b="1" dirty="0">
              <a:solidFill>
                <a:srgbClr val="FFFFFF"/>
              </a:solidFill>
              <a:latin typeface="Arial" panose="020B0604020202020204" pitchFamily="34" charset="0"/>
              <a:ea typeface="Arial" charset="0"/>
              <a:cs typeface="Arial" panose="020B0604020202020204" pitchFamily="34" charset="0"/>
            </a:endParaRPr>
          </a:p>
        </p:txBody>
      </p:sp>
      <p:sp>
        <p:nvSpPr>
          <p:cNvPr id="59" name="矩形 13">
            <a:extLst>
              <a:ext uri="{FF2B5EF4-FFF2-40B4-BE49-F238E27FC236}">
                <a16:creationId xmlns:a16="http://schemas.microsoft.com/office/drawing/2014/main" id="{37FA2C69-37FF-4D61-8416-F3690C876442}"/>
              </a:ext>
            </a:extLst>
          </p:cNvPr>
          <p:cNvSpPr/>
          <p:nvPr/>
        </p:nvSpPr>
        <p:spPr>
          <a:xfrm>
            <a:off x="12353032" y="2322356"/>
            <a:ext cx="455147" cy="382053"/>
          </a:xfrm>
          <a:prstGeom prst="rect">
            <a:avLst/>
          </a:prstGeom>
          <a:solidFill>
            <a:srgbClr val="2411D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593"/>
              </a:lnSpc>
            </a:pPr>
            <a:r>
              <a:rPr kumimoji="1" lang="en-US" altLang="zh-CN" sz="478" b="1">
                <a:solidFill>
                  <a:schemeClr val="tx2"/>
                </a:solidFill>
                <a:latin typeface="Arial" panose="020B0604020202020204" pitchFamily="34" charset="0"/>
                <a:ea typeface="Arial" charset="0"/>
                <a:cs typeface="Arial" panose="020B0604020202020204" pitchFamily="34" charset="0"/>
              </a:rPr>
              <a:t>36%</a:t>
            </a:r>
          </a:p>
          <a:p>
            <a:pPr algn="ctr">
              <a:lnSpc>
                <a:spcPts val="593"/>
              </a:lnSpc>
            </a:pPr>
            <a:r>
              <a:rPr kumimoji="1" lang="en-US" altLang="zh-CN" sz="478" b="1">
                <a:solidFill>
                  <a:schemeClr val="tx2"/>
                </a:solidFill>
                <a:latin typeface="Arial" panose="020B0604020202020204" pitchFamily="34" charset="0"/>
                <a:ea typeface="Arial" charset="0"/>
                <a:cs typeface="Arial" panose="020B0604020202020204" pitchFamily="34" charset="0"/>
              </a:rPr>
              <a:t>36/17/212</a:t>
            </a:r>
            <a:endParaRPr kumimoji="1" lang="en-US" altLang="zh-CN" sz="478" b="1" dirty="0">
              <a:solidFill>
                <a:schemeClr val="tx2"/>
              </a:solidFill>
              <a:latin typeface="Arial" panose="020B0604020202020204" pitchFamily="34" charset="0"/>
              <a:ea typeface="Arial" charset="0"/>
              <a:cs typeface="Arial" panose="020B0604020202020204" pitchFamily="34" charset="0"/>
            </a:endParaRPr>
          </a:p>
        </p:txBody>
      </p:sp>
      <p:sp>
        <p:nvSpPr>
          <p:cNvPr id="60" name="矩形 13">
            <a:extLst>
              <a:ext uri="{FF2B5EF4-FFF2-40B4-BE49-F238E27FC236}">
                <a16:creationId xmlns:a16="http://schemas.microsoft.com/office/drawing/2014/main" id="{0A94C30D-D684-4BB8-9FD4-43B3F52588B1}"/>
              </a:ext>
            </a:extLst>
          </p:cNvPr>
          <p:cNvSpPr/>
          <p:nvPr/>
        </p:nvSpPr>
        <p:spPr>
          <a:xfrm>
            <a:off x="12830277" y="2322356"/>
            <a:ext cx="455147" cy="382053"/>
          </a:xfrm>
          <a:prstGeom prst="rect">
            <a:avLst/>
          </a:prstGeom>
          <a:solidFill>
            <a:srgbClr val="00FA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593"/>
              </a:lnSpc>
            </a:pPr>
            <a:r>
              <a:rPr kumimoji="1" lang="en-US" altLang="zh-CN" sz="478" b="1" dirty="0">
                <a:solidFill>
                  <a:schemeClr val="tx2"/>
                </a:solidFill>
                <a:latin typeface="Arial" panose="020B0604020202020204" pitchFamily="34" charset="0"/>
                <a:ea typeface="Arial" charset="0"/>
                <a:cs typeface="Arial" panose="020B0604020202020204" pitchFamily="34" charset="0"/>
              </a:rPr>
              <a:t>62%</a:t>
            </a:r>
          </a:p>
          <a:p>
            <a:pPr algn="ctr">
              <a:lnSpc>
                <a:spcPts val="593"/>
              </a:lnSpc>
            </a:pPr>
            <a:r>
              <a:rPr kumimoji="1" lang="en-US" altLang="zh-CN" sz="478" b="1" dirty="0">
                <a:solidFill>
                  <a:schemeClr val="tx2"/>
                </a:solidFill>
                <a:latin typeface="Arial" panose="020B0604020202020204" pitchFamily="34" charset="0"/>
                <a:ea typeface="Arial" charset="0"/>
                <a:cs typeface="Arial" panose="020B0604020202020204" pitchFamily="34" charset="0"/>
              </a:rPr>
              <a:t>0/250/96</a:t>
            </a:r>
          </a:p>
        </p:txBody>
      </p:sp>
      <p:sp>
        <p:nvSpPr>
          <p:cNvPr id="3" name="文本框 2"/>
          <p:cNvSpPr txBox="1"/>
          <p:nvPr/>
        </p:nvSpPr>
        <p:spPr>
          <a:xfrm>
            <a:off x="934916" y="13081850"/>
            <a:ext cx="7020276" cy="298223"/>
          </a:xfrm>
          <a:prstGeom prst="rect">
            <a:avLst/>
          </a:prstGeom>
          <a:noFill/>
        </p:spPr>
        <p:txBody>
          <a:bodyPr wrap="square" rtlCol="0">
            <a:spAutoFit/>
          </a:bodyPr>
          <a:lstStyle/>
          <a:p>
            <a:r>
              <a:rPr lang="en-US" altLang="zh-CN" sz="1338" i="1" dirty="0">
                <a:latin typeface="Arial" panose="020B0604020202020204" pitchFamily="34" charset="0"/>
                <a:cs typeface="Arial" panose="020B0604020202020204" pitchFamily="34" charset="0"/>
              </a:rPr>
              <a:t>*Awards for the national finals will differ from every country.</a:t>
            </a:r>
          </a:p>
        </p:txBody>
      </p:sp>
      <p:sp>
        <p:nvSpPr>
          <p:cNvPr id="49" name="圆角矩形 90">
            <a:extLst>
              <a:ext uri="{FF2B5EF4-FFF2-40B4-BE49-F238E27FC236}">
                <a16:creationId xmlns:a16="http://schemas.microsoft.com/office/drawing/2014/main" id="{402117AD-42E2-4579-81C3-0F4BA434B799}"/>
              </a:ext>
            </a:extLst>
          </p:cNvPr>
          <p:cNvSpPr/>
          <p:nvPr/>
        </p:nvSpPr>
        <p:spPr>
          <a:xfrm>
            <a:off x="1178499" y="26862819"/>
            <a:ext cx="3447804" cy="2285560"/>
          </a:xfrm>
          <a:prstGeom prst="roundRect">
            <a:avLst>
              <a:gd name="adj" fmla="val 0"/>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529" dirty="0">
              <a:solidFill>
                <a:srgbClr val="333333"/>
              </a:solidFill>
              <a:latin typeface="Arial" panose="020B0604020202020204" pitchFamily="34" charset="0"/>
              <a:cs typeface="Arial" panose="020B0604020202020204" pitchFamily="34" charset="0"/>
            </a:endParaRPr>
          </a:p>
          <a:p>
            <a:pPr algn="ctr"/>
            <a:r>
              <a:rPr lang="en-US" altLang="zh-CN" sz="1912" b="1" dirty="0">
                <a:solidFill>
                  <a:srgbClr val="333333"/>
                </a:solidFill>
                <a:latin typeface="Arial" panose="020B0604020202020204" pitchFamily="34" charset="0"/>
                <a:cs typeface="Arial" panose="020B0604020202020204" pitchFamily="34" charset="0"/>
              </a:rPr>
              <a:t>Network track</a:t>
            </a:r>
          </a:p>
          <a:p>
            <a:pPr algn="ctr"/>
            <a:endParaRPr lang="en-US" altLang="zh-CN" sz="1529" dirty="0">
              <a:solidFill>
                <a:srgbClr val="333333"/>
              </a:solidFill>
              <a:latin typeface="Arial" panose="020B0604020202020204" pitchFamily="34" charset="0"/>
              <a:cs typeface="Arial" panose="020B0604020202020204" pitchFamily="34" charset="0"/>
            </a:endParaRPr>
          </a:p>
          <a:p>
            <a:pPr algn="ctr"/>
            <a:r>
              <a:rPr lang="en-US" altLang="zh-CN" sz="1600" dirty="0">
                <a:solidFill>
                  <a:srgbClr val="333333"/>
                </a:solidFill>
                <a:latin typeface="Arial" panose="020B0604020202020204" pitchFamily="34" charset="0"/>
                <a:cs typeface="Arial" panose="020B0604020202020204" pitchFamily="34" charset="0"/>
              </a:rPr>
              <a:t>IP technologies such as Datacom, Security, WLAN and DCN</a:t>
            </a:r>
          </a:p>
          <a:p>
            <a:pPr algn="ctr"/>
            <a:endParaRPr lang="zh-CN" altLang="zh-CN" sz="1721" dirty="0">
              <a:solidFill>
                <a:srgbClr val="333333"/>
              </a:solidFill>
              <a:latin typeface="Arial" panose="020B0604020202020204" pitchFamily="34" charset="0"/>
              <a:cs typeface="Arial" panose="020B0604020202020204" pitchFamily="34" charset="0"/>
            </a:endParaRPr>
          </a:p>
        </p:txBody>
      </p:sp>
      <p:sp>
        <p:nvSpPr>
          <p:cNvPr id="50" name="圆角矩形 91">
            <a:extLst>
              <a:ext uri="{FF2B5EF4-FFF2-40B4-BE49-F238E27FC236}">
                <a16:creationId xmlns:a16="http://schemas.microsoft.com/office/drawing/2014/main" id="{E98C0FBA-572D-4F19-B2AF-39263D5C0307}"/>
              </a:ext>
            </a:extLst>
          </p:cNvPr>
          <p:cNvSpPr/>
          <p:nvPr/>
        </p:nvSpPr>
        <p:spPr>
          <a:xfrm>
            <a:off x="4744954" y="26860617"/>
            <a:ext cx="3119299" cy="2285560"/>
          </a:xfrm>
          <a:prstGeom prst="roundRect">
            <a:avLst>
              <a:gd name="adj" fmla="val 0"/>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912" b="1" dirty="0">
                <a:solidFill>
                  <a:srgbClr val="333333"/>
                </a:solidFill>
                <a:latin typeface="Arial" panose="020B0604020202020204" pitchFamily="34" charset="0"/>
                <a:cs typeface="Arial" panose="020B0604020202020204" pitchFamily="34" charset="0"/>
              </a:rPr>
              <a:t>Cloud track</a:t>
            </a:r>
          </a:p>
          <a:p>
            <a:pPr lvl="0" algn="ctr"/>
            <a:endParaRPr lang="en-US" altLang="zh-CN" sz="1529" dirty="0">
              <a:solidFill>
                <a:srgbClr val="333333"/>
              </a:solidFill>
              <a:latin typeface="Arial" panose="020B0604020202020204" pitchFamily="34" charset="0"/>
              <a:cs typeface="Arial" panose="020B0604020202020204" pitchFamily="34" charset="0"/>
            </a:endParaRPr>
          </a:p>
          <a:p>
            <a:pPr lvl="0" algn="ctr"/>
            <a:r>
              <a:rPr lang="en-US" altLang="zh-CN" sz="1600" dirty="0">
                <a:solidFill>
                  <a:srgbClr val="333333"/>
                </a:solidFill>
                <a:latin typeface="Arial" panose="020B0604020202020204" pitchFamily="34" charset="0"/>
                <a:cs typeface="Arial" panose="020B0604020202020204" pitchFamily="34" charset="0"/>
              </a:rPr>
              <a:t>Information technologies such as</a:t>
            </a:r>
            <a:r>
              <a:rPr lang="zh-CN" altLang="en-US" sz="1600" dirty="0">
                <a:solidFill>
                  <a:srgbClr val="333333"/>
                </a:solidFill>
                <a:latin typeface="Arial" panose="020B0604020202020204" pitchFamily="34" charset="0"/>
                <a:cs typeface="Arial" panose="020B0604020202020204" pitchFamily="34" charset="0"/>
              </a:rPr>
              <a:t> </a:t>
            </a:r>
            <a:r>
              <a:rPr lang="en-US" altLang="zh-CN" sz="1600" dirty="0">
                <a:solidFill>
                  <a:srgbClr val="333333"/>
                </a:solidFill>
                <a:latin typeface="Arial" panose="020B0604020202020204" pitchFamily="34" charset="0"/>
                <a:cs typeface="Arial" panose="020B0604020202020204" pitchFamily="34" charset="0"/>
              </a:rPr>
              <a:t>Cloud, Big Data, and AI</a:t>
            </a:r>
          </a:p>
        </p:txBody>
      </p:sp>
      <p:cxnSp>
        <p:nvCxnSpPr>
          <p:cNvPr id="53" name="直接连接符 52">
            <a:extLst>
              <a:ext uri="{FF2B5EF4-FFF2-40B4-BE49-F238E27FC236}">
                <a16:creationId xmlns:a16="http://schemas.microsoft.com/office/drawing/2014/main" id="{889370F5-71D4-40C8-8788-42D21A372198}"/>
              </a:ext>
            </a:extLst>
          </p:cNvPr>
          <p:cNvCxnSpPr/>
          <p:nvPr/>
        </p:nvCxnSpPr>
        <p:spPr>
          <a:xfrm>
            <a:off x="1462761" y="27889768"/>
            <a:ext cx="2889168" cy="0"/>
          </a:xfrm>
          <a:prstGeom prst="line">
            <a:avLst/>
          </a:prstGeom>
          <a:ln w="12700">
            <a:solidFill>
              <a:srgbClr val="0C49B8"/>
            </a:solidFill>
          </a:ln>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DCED484F-40AD-41CB-BE75-69A77F035294}"/>
              </a:ext>
            </a:extLst>
          </p:cNvPr>
          <p:cNvCxnSpPr>
            <a:cxnSpLocks/>
          </p:cNvCxnSpPr>
          <p:nvPr/>
        </p:nvCxnSpPr>
        <p:spPr>
          <a:xfrm>
            <a:off x="5058646" y="27889768"/>
            <a:ext cx="2491930" cy="0"/>
          </a:xfrm>
          <a:prstGeom prst="line">
            <a:avLst/>
          </a:prstGeom>
          <a:ln w="12700">
            <a:solidFill>
              <a:srgbClr val="0C49B8"/>
            </a:solidFill>
          </a:ln>
        </p:spPr>
        <p:style>
          <a:lnRef idx="1">
            <a:schemeClr val="accent1"/>
          </a:lnRef>
          <a:fillRef idx="0">
            <a:schemeClr val="accent1"/>
          </a:fillRef>
          <a:effectRef idx="0">
            <a:schemeClr val="accent1"/>
          </a:effectRef>
          <a:fontRef idx="minor">
            <a:schemeClr val="tx1"/>
          </a:fontRef>
        </p:style>
      </p:cxnSp>
      <p:grpSp>
        <p:nvGrpSpPr>
          <p:cNvPr id="51" name="组合 50">
            <a:extLst>
              <a:ext uri="{FF2B5EF4-FFF2-40B4-BE49-F238E27FC236}">
                <a16:creationId xmlns:a16="http://schemas.microsoft.com/office/drawing/2014/main" id="{45360E53-D166-4616-BA94-BF7F7CAB5538}"/>
              </a:ext>
            </a:extLst>
          </p:cNvPr>
          <p:cNvGrpSpPr/>
          <p:nvPr/>
        </p:nvGrpSpPr>
        <p:grpSpPr>
          <a:xfrm>
            <a:off x="850768" y="9223271"/>
            <a:ext cx="10285396" cy="1048489"/>
            <a:chOff x="723768" y="5236808"/>
            <a:chExt cx="10285396" cy="1048489"/>
          </a:xfrm>
        </p:grpSpPr>
        <p:sp>
          <p:nvSpPr>
            <p:cNvPr id="72" name="矩形 71">
              <a:extLst>
                <a:ext uri="{FF2B5EF4-FFF2-40B4-BE49-F238E27FC236}">
                  <a16:creationId xmlns:a16="http://schemas.microsoft.com/office/drawing/2014/main" id="{8EC4CD60-DE0C-4218-BC9C-7B6AEC973BC9}"/>
                </a:ext>
              </a:extLst>
            </p:cNvPr>
            <p:cNvSpPr/>
            <p:nvPr/>
          </p:nvSpPr>
          <p:spPr>
            <a:xfrm>
              <a:off x="723768" y="5788786"/>
              <a:ext cx="8238066" cy="180534"/>
            </a:xfrm>
            <a:prstGeom prst="rect">
              <a:avLst/>
            </a:prstGeom>
            <a:gradFill>
              <a:gsLst>
                <a:gs pos="0">
                  <a:schemeClr val="bg1"/>
                </a:gs>
                <a:gs pos="50000">
                  <a:srgbClr val="B2CCFA">
                    <a:alpha val="60000"/>
                  </a:srgbClr>
                </a:gs>
                <a:gs pos="100000">
                  <a:schemeClr val="accent1">
                    <a:lumMod val="45000"/>
                    <a:lumOff val="55000"/>
                    <a:alpha val="59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3" name="图片 72">
              <a:extLst>
                <a:ext uri="{FF2B5EF4-FFF2-40B4-BE49-F238E27FC236}">
                  <a16:creationId xmlns:a16="http://schemas.microsoft.com/office/drawing/2014/main" id="{29C3A26F-67AB-4E67-95AE-29ADC0CC15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68" y="5236808"/>
              <a:ext cx="10285396" cy="1048489"/>
            </a:xfrm>
            <a:prstGeom prst="rect">
              <a:avLst/>
            </a:prstGeom>
          </p:spPr>
        </p:pic>
        <p:sp>
          <p:nvSpPr>
            <p:cNvPr id="80" name="矩形 79">
              <a:extLst>
                <a:ext uri="{FF2B5EF4-FFF2-40B4-BE49-F238E27FC236}">
                  <a16:creationId xmlns:a16="http://schemas.microsoft.com/office/drawing/2014/main" id="{BD66BFE1-E2A7-46A1-A7C2-4AB6AAF61F7B}"/>
                </a:ext>
              </a:extLst>
            </p:cNvPr>
            <p:cNvSpPr/>
            <p:nvPr/>
          </p:nvSpPr>
          <p:spPr>
            <a:xfrm>
              <a:off x="723768" y="5547893"/>
              <a:ext cx="6013938" cy="318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434"/>
                </a:spcAft>
              </a:pPr>
              <a:r>
                <a:rPr lang="en-US" altLang="zh-CN" sz="4400" b="1">
                  <a:solidFill>
                    <a:srgbClr val="001D85"/>
                  </a:solidFill>
                  <a:latin typeface="Arial" panose="020B0604020202020204" pitchFamily="34" charset="0"/>
                  <a:ea typeface="微软雅黑" panose="020B0503020204020204" pitchFamily="34" charset="-122"/>
                  <a:cs typeface="Arial" panose="020B0604020202020204" pitchFamily="34" charset="0"/>
                </a:rPr>
                <a:t>02</a:t>
              </a:r>
              <a:r>
                <a:rPr lang="en-US" altLang="zh-CN" sz="3824" b="1">
                  <a:solidFill>
                    <a:srgbClr val="001D85"/>
                  </a:solidFill>
                  <a:latin typeface="Arial" panose="020B0604020202020204" pitchFamily="34" charset="0"/>
                  <a:ea typeface="微软雅黑" panose="020B0503020204020204" pitchFamily="34" charset="-122"/>
                  <a:cs typeface="Arial" panose="020B0604020202020204" pitchFamily="34" charset="0"/>
                </a:rPr>
                <a:t>. Schedule</a:t>
              </a:r>
              <a:endParaRPr lang="en-US" altLang="zh-CN" sz="3059">
                <a:solidFill>
                  <a:srgbClr val="1890FF"/>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81" name="组合 80">
            <a:extLst>
              <a:ext uri="{FF2B5EF4-FFF2-40B4-BE49-F238E27FC236}">
                <a16:creationId xmlns:a16="http://schemas.microsoft.com/office/drawing/2014/main" id="{793D3567-BAA5-4E6D-881F-3E89CC86DCDC}"/>
              </a:ext>
            </a:extLst>
          </p:cNvPr>
          <p:cNvGrpSpPr/>
          <p:nvPr/>
        </p:nvGrpSpPr>
        <p:grpSpPr>
          <a:xfrm>
            <a:off x="850768" y="12030105"/>
            <a:ext cx="10285396" cy="1048489"/>
            <a:chOff x="723768" y="5236808"/>
            <a:chExt cx="10285396" cy="1048489"/>
          </a:xfrm>
        </p:grpSpPr>
        <p:sp>
          <p:nvSpPr>
            <p:cNvPr id="82" name="矩形 81">
              <a:extLst>
                <a:ext uri="{FF2B5EF4-FFF2-40B4-BE49-F238E27FC236}">
                  <a16:creationId xmlns:a16="http://schemas.microsoft.com/office/drawing/2014/main" id="{F1304D95-055C-4980-A673-F19DA2328375}"/>
                </a:ext>
              </a:extLst>
            </p:cNvPr>
            <p:cNvSpPr/>
            <p:nvPr/>
          </p:nvSpPr>
          <p:spPr>
            <a:xfrm>
              <a:off x="723768" y="5788786"/>
              <a:ext cx="8238066" cy="180534"/>
            </a:xfrm>
            <a:prstGeom prst="rect">
              <a:avLst/>
            </a:prstGeom>
            <a:gradFill>
              <a:gsLst>
                <a:gs pos="0">
                  <a:schemeClr val="bg1"/>
                </a:gs>
                <a:gs pos="50000">
                  <a:srgbClr val="B2CCFA">
                    <a:alpha val="60000"/>
                  </a:srgbClr>
                </a:gs>
                <a:gs pos="100000">
                  <a:schemeClr val="accent1">
                    <a:lumMod val="45000"/>
                    <a:lumOff val="55000"/>
                    <a:alpha val="59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5" name="图片 84">
              <a:extLst>
                <a:ext uri="{FF2B5EF4-FFF2-40B4-BE49-F238E27FC236}">
                  <a16:creationId xmlns:a16="http://schemas.microsoft.com/office/drawing/2014/main" id="{BA1CD5C8-B9C7-46A5-A71A-CA005F591D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68" y="5236808"/>
              <a:ext cx="10285396" cy="1048489"/>
            </a:xfrm>
            <a:prstGeom prst="rect">
              <a:avLst/>
            </a:prstGeom>
          </p:spPr>
        </p:pic>
        <p:sp>
          <p:nvSpPr>
            <p:cNvPr id="86" name="矩形 85">
              <a:extLst>
                <a:ext uri="{FF2B5EF4-FFF2-40B4-BE49-F238E27FC236}">
                  <a16:creationId xmlns:a16="http://schemas.microsoft.com/office/drawing/2014/main" id="{CEB450F0-C417-43D1-ADC2-0C8BC4B67024}"/>
                </a:ext>
              </a:extLst>
            </p:cNvPr>
            <p:cNvSpPr/>
            <p:nvPr/>
          </p:nvSpPr>
          <p:spPr>
            <a:xfrm>
              <a:off x="723768" y="5547893"/>
              <a:ext cx="6013938" cy="318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434"/>
                </a:spcAft>
              </a:pPr>
              <a:r>
                <a:rPr lang="en-US" altLang="zh-CN" sz="4400" b="1">
                  <a:solidFill>
                    <a:srgbClr val="001D85"/>
                  </a:solidFill>
                  <a:latin typeface="Arial" panose="020B0604020202020204" pitchFamily="34" charset="0"/>
                  <a:ea typeface="微软雅黑" panose="020B0503020204020204" pitchFamily="34" charset="-122"/>
                  <a:cs typeface="Arial" panose="020B0604020202020204" pitchFamily="34" charset="0"/>
                </a:rPr>
                <a:t>03</a:t>
              </a:r>
              <a:r>
                <a:rPr lang="en-US" altLang="zh-CN" sz="3824" b="1">
                  <a:solidFill>
                    <a:srgbClr val="001D85"/>
                  </a:solidFill>
                  <a:latin typeface="Arial" panose="020B0604020202020204" pitchFamily="34" charset="0"/>
                  <a:ea typeface="微软雅黑" panose="020B0503020204020204" pitchFamily="34" charset="-122"/>
                  <a:cs typeface="Arial" panose="020B0604020202020204" pitchFamily="34" charset="0"/>
                </a:rPr>
                <a:t>. Regional Final Award</a:t>
              </a:r>
            </a:p>
          </p:txBody>
        </p:sp>
      </p:grpSp>
      <p:grpSp>
        <p:nvGrpSpPr>
          <p:cNvPr id="90" name="组合 89">
            <a:extLst>
              <a:ext uri="{FF2B5EF4-FFF2-40B4-BE49-F238E27FC236}">
                <a16:creationId xmlns:a16="http://schemas.microsoft.com/office/drawing/2014/main" id="{32C2F164-27EB-4167-8F99-EB10A2A0B4EC}"/>
              </a:ext>
            </a:extLst>
          </p:cNvPr>
          <p:cNvGrpSpPr/>
          <p:nvPr/>
        </p:nvGrpSpPr>
        <p:grpSpPr>
          <a:xfrm>
            <a:off x="850768" y="25746105"/>
            <a:ext cx="10285396" cy="1048489"/>
            <a:chOff x="723768" y="5236808"/>
            <a:chExt cx="10285396" cy="1048489"/>
          </a:xfrm>
        </p:grpSpPr>
        <p:sp>
          <p:nvSpPr>
            <p:cNvPr id="91" name="矩形 90">
              <a:extLst>
                <a:ext uri="{FF2B5EF4-FFF2-40B4-BE49-F238E27FC236}">
                  <a16:creationId xmlns:a16="http://schemas.microsoft.com/office/drawing/2014/main" id="{28001C5C-9A84-46BD-B052-DA16212C7454}"/>
                </a:ext>
              </a:extLst>
            </p:cNvPr>
            <p:cNvSpPr/>
            <p:nvPr/>
          </p:nvSpPr>
          <p:spPr>
            <a:xfrm>
              <a:off x="723768" y="5788786"/>
              <a:ext cx="8238066" cy="180534"/>
            </a:xfrm>
            <a:prstGeom prst="rect">
              <a:avLst/>
            </a:prstGeom>
            <a:gradFill>
              <a:gsLst>
                <a:gs pos="0">
                  <a:schemeClr val="bg1"/>
                </a:gs>
                <a:gs pos="50000">
                  <a:srgbClr val="B2CCFA">
                    <a:alpha val="60000"/>
                  </a:srgbClr>
                </a:gs>
                <a:gs pos="100000">
                  <a:schemeClr val="accent1">
                    <a:lumMod val="45000"/>
                    <a:lumOff val="55000"/>
                    <a:alpha val="59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2" name="图片 91">
              <a:extLst>
                <a:ext uri="{FF2B5EF4-FFF2-40B4-BE49-F238E27FC236}">
                  <a16:creationId xmlns:a16="http://schemas.microsoft.com/office/drawing/2014/main" id="{E2071C77-79EF-4D09-AD30-0AC8084F8D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68" y="5236808"/>
              <a:ext cx="10285396" cy="1048489"/>
            </a:xfrm>
            <a:prstGeom prst="rect">
              <a:avLst/>
            </a:prstGeom>
          </p:spPr>
        </p:pic>
        <p:sp>
          <p:nvSpPr>
            <p:cNvPr id="93" name="矩形 92">
              <a:extLst>
                <a:ext uri="{FF2B5EF4-FFF2-40B4-BE49-F238E27FC236}">
                  <a16:creationId xmlns:a16="http://schemas.microsoft.com/office/drawing/2014/main" id="{77B3A670-2C43-4B11-9C25-84C8F82BCAC2}"/>
                </a:ext>
              </a:extLst>
            </p:cNvPr>
            <p:cNvSpPr/>
            <p:nvPr/>
          </p:nvSpPr>
          <p:spPr>
            <a:xfrm>
              <a:off x="723768" y="5547893"/>
              <a:ext cx="6013938" cy="318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434"/>
                </a:spcAft>
              </a:pPr>
              <a:r>
                <a:rPr lang="en-US" altLang="zh-CN" sz="4400" b="1">
                  <a:solidFill>
                    <a:srgbClr val="001D85"/>
                  </a:solidFill>
                  <a:latin typeface="Arial" panose="020B0604020202020204" pitchFamily="34" charset="0"/>
                  <a:ea typeface="微软雅黑" panose="020B0503020204020204" pitchFamily="34" charset="-122"/>
                  <a:cs typeface="Arial" panose="020B0604020202020204" pitchFamily="34" charset="0"/>
                </a:rPr>
                <a:t>04</a:t>
              </a:r>
              <a:r>
                <a:rPr lang="en-US" altLang="zh-CN" sz="3824" b="1">
                  <a:solidFill>
                    <a:srgbClr val="001D85"/>
                  </a:solidFill>
                  <a:latin typeface="Arial" panose="020B0604020202020204" pitchFamily="34" charset="0"/>
                  <a:ea typeface="微软雅黑" panose="020B0503020204020204" pitchFamily="34" charset="-122"/>
                  <a:cs typeface="Arial" panose="020B0604020202020204" pitchFamily="34" charset="0"/>
                </a:rPr>
                <a:t>. Competition</a:t>
              </a:r>
              <a:r>
                <a:rPr lang="en-US" altLang="zh-CN" sz="3059">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824" b="1">
                  <a:solidFill>
                    <a:srgbClr val="001D85"/>
                  </a:solidFill>
                  <a:latin typeface="Arial" panose="020B0604020202020204" pitchFamily="34" charset="0"/>
                  <a:ea typeface="微软雅黑" panose="020B0503020204020204" pitchFamily="34" charset="-122"/>
                  <a:cs typeface="Arial" panose="020B0604020202020204" pitchFamily="34" charset="0"/>
                </a:rPr>
                <a:t>Content</a:t>
              </a:r>
            </a:p>
          </p:txBody>
        </p:sp>
      </p:grpSp>
      <p:grpSp>
        <p:nvGrpSpPr>
          <p:cNvPr id="94" name="组合 93">
            <a:extLst>
              <a:ext uri="{FF2B5EF4-FFF2-40B4-BE49-F238E27FC236}">
                <a16:creationId xmlns:a16="http://schemas.microsoft.com/office/drawing/2014/main" id="{FBC49C78-8F36-4E48-93C2-A7E8EBCFDE8D}"/>
              </a:ext>
            </a:extLst>
          </p:cNvPr>
          <p:cNvGrpSpPr/>
          <p:nvPr/>
        </p:nvGrpSpPr>
        <p:grpSpPr>
          <a:xfrm>
            <a:off x="850768" y="29231820"/>
            <a:ext cx="10285396" cy="1048489"/>
            <a:chOff x="723768" y="5236808"/>
            <a:chExt cx="10285396" cy="1048489"/>
          </a:xfrm>
        </p:grpSpPr>
        <p:sp>
          <p:nvSpPr>
            <p:cNvPr id="95" name="矩形 94">
              <a:extLst>
                <a:ext uri="{FF2B5EF4-FFF2-40B4-BE49-F238E27FC236}">
                  <a16:creationId xmlns:a16="http://schemas.microsoft.com/office/drawing/2014/main" id="{2F181F11-767D-4A80-8ECD-F8EC604718DE}"/>
                </a:ext>
              </a:extLst>
            </p:cNvPr>
            <p:cNvSpPr/>
            <p:nvPr/>
          </p:nvSpPr>
          <p:spPr>
            <a:xfrm>
              <a:off x="723768" y="5788786"/>
              <a:ext cx="8238066" cy="180534"/>
            </a:xfrm>
            <a:prstGeom prst="rect">
              <a:avLst/>
            </a:prstGeom>
            <a:gradFill>
              <a:gsLst>
                <a:gs pos="0">
                  <a:schemeClr val="bg1"/>
                </a:gs>
                <a:gs pos="50000">
                  <a:srgbClr val="B2CCFA">
                    <a:alpha val="60000"/>
                  </a:srgbClr>
                </a:gs>
                <a:gs pos="100000">
                  <a:schemeClr val="accent1">
                    <a:lumMod val="45000"/>
                    <a:lumOff val="55000"/>
                    <a:alpha val="59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6" name="图片 95">
              <a:extLst>
                <a:ext uri="{FF2B5EF4-FFF2-40B4-BE49-F238E27FC236}">
                  <a16:creationId xmlns:a16="http://schemas.microsoft.com/office/drawing/2014/main" id="{6394E01E-72D0-4E86-B6D6-2B809F67E9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68" y="5236808"/>
              <a:ext cx="10285396" cy="1048489"/>
            </a:xfrm>
            <a:prstGeom prst="rect">
              <a:avLst/>
            </a:prstGeom>
          </p:spPr>
        </p:pic>
        <p:sp>
          <p:nvSpPr>
            <p:cNvPr id="97" name="矩形 96">
              <a:extLst>
                <a:ext uri="{FF2B5EF4-FFF2-40B4-BE49-F238E27FC236}">
                  <a16:creationId xmlns:a16="http://schemas.microsoft.com/office/drawing/2014/main" id="{79F1414B-4E0C-488A-A67E-DB2E42D4F587}"/>
                </a:ext>
              </a:extLst>
            </p:cNvPr>
            <p:cNvSpPr/>
            <p:nvPr/>
          </p:nvSpPr>
          <p:spPr>
            <a:xfrm>
              <a:off x="723768" y="5547893"/>
              <a:ext cx="6013938" cy="318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434"/>
                </a:spcAft>
              </a:pPr>
              <a:r>
                <a:rPr lang="en-US" altLang="zh-CN" sz="4400" b="1">
                  <a:solidFill>
                    <a:srgbClr val="001D85"/>
                  </a:solidFill>
                  <a:latin typeface="Arial" panose="020B0604020202020204" pitchFamily="34" charset="0"/>
                  <a:ea typeface="微软雅黑" panose="020B0503020204020204" pitchFamily="34" charset="-122"/>
                  <a:cs typeface="Arial" panose="020B0604020202020204" pitchFamily="34" charset="0"/>
                </a:rPr>
                <a:t>05</a:t>
              </a:r>
              <a:r>
                <a:rPr lang="en-US" altLang="zh-CN" sz="3824" b="1">
                  <a:solidFill>
                    <a:srgbClr val="001D85"/>
                  </a:solidFill>
                  <a:latin typeface="Arial" panose="020B0604020202020204" pitchFamily="34" charset="0"/>
                  <a:ea typeface="微软雅黑" panose="020B0503020204020204" pitchFamily="34" charset="-122"/>
                  <a:cs typeface="Arial" panose="020B0604020202020204" pitchFamily="34" charset="0"/>
                </a:rPr>
                <a:t>. Competition</a:t>
              </a:r>
              <a:r>
                <a:rPr lang="en-US" altLang="zh-CN" sz="3059">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824" b="1">
                  <a:solidFill>
                    <a:srgbClr val="001D85"/>
                  </a:solidFill>
                  <a:latin typeface="Arial" panose="020B0604020202020204" pitchFamily="34" charset="0"/>
                  <a:ea typeface="微软雅黑" panose="020B0503020204020204" pitchFamily="34" charset="-122"/>
                  <a:cs typeface="Arial" panose="020B0604020202020204" pitchFamily="34" charset="0"/>
                </a:rPr>
                <a:t>Form</a:t>
              </a:r>
            </a:p>
          </p:txBody>
        </p:sp>
      </p:grpSp>
      <p:grpSp>
        <p:nvGrpSpPr>
          <p:cNvPr id="98" name="组合 97">
            <a:extLst>
              <a:ext uri="{FF2B5EF4-FFF2-40B4-BE49-F238E27FC236}">
                <a16:creationId xmlns:a16="http://schemas.microsoft.com/office/drawing/2014/main" id="{F972B150-B7F6-4FC7-948A-93FFF99CD9BE}"/>
              </a:ext>
            </a:extLst>
          </p:cNvPr>
          <p:cNvGrpSpPr/>
          <p:nvPr/>
        </p:nvGrpSpPr>
        <p:grpSpPr>
          <a:xfrm>
            <a:off x="850768" y="33860989"/>
            <a:ext cx="10285396" cy="1048489"/>
            <a:chOff x="723768" y="5236808"/>
            <a:chExt cx="10285396" cy="1048489"/>
          </a:xfrm>
        </p:grpSpPr>
        <p:sp>
          <p:nvSpPr>
            <p:cNvPr id="99" name="矩形 98">
              <a:extLst>
                <a:ext uri="{FF2B5EF4-FFF2-40B4-BE49-F238E27FC236}">
                  <a16:creationId xmlns:a16="http://schemas.microsoft.com/office/drawing/2014/main" id="{565D76AC-F52A-41AC-B6B1-503990E7408D}"/>
                </a:ext>
              </a:extLst>
            </p:cNvPr>
            <p:cNvSpPr/>
            <p:nvPr/>
          </p:nvSpPr>
          <p:spPr>
            <a:xfrm>
              <a:off x="723768" y="5788786"/>
              <a:ext cx="8238066" cy="180534"/>
            </a:xfrm>
            <a:prstGeom prst="rect">
              <a:avLst/>
            </a:prstGeom>
            <a:gradFill>
              <a:gsLst>
                <a:gs pos="0">
                  <a:schemeClr val="bg1"/>
                </a:gs>
                <a:gs pos="50000">
                  <a:srgbClr val="B2CCFA">
                    <a:alpha val="60000"/>
                  </a:srgbClr>
                </a:gs>
                <a:gs pos="100000">
                  <a:schemeClr val="accent1">
                    <a:lumMod val="45000"/>
                    <a:lumOff val="55000"/>
                    <a:alpha val="59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0" name="图片 99">
              <a:extLst>
                <a:ext uri="{FF2B5EF4-FFF2-40B4-BE49-F238E27FC236}">
                  <a16:creationId xmlns:a16="http://schemas.microsoft.com/office/drawing/2014/main" id="{DC1A92A1-B318-4574-8757-5BDAC8F39E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68" y="5236808"/>
              <a:ext cx="10285396" cy="1048489"/>
            </a:xfrm>
            <a:prstGeom prst="rect">
              <a:avLst/>
            </a:prstGeom>
          </p:spPr>
        </p:pic>
        <p:sp>
          <p:nvSpPr>
            <p:cNvPr id="101" name="矩形 100">
              <a:extLst>
                <a:ext uri="{FF2B5EF4-FFF2-40B4-BE49-F238E27FC236}">
                  <a16:creationId xmlns:a16="http://schemas.microsoft.com/office/drawing/2014/main" id="{45BCD9AE-BB41-4D1A-90D5-7DB7FB7CE65B}"/>
                </a:ext>
              </a:extLst>
            </p:cNvPr>
            <p:cNvSpPr/>
            <p:nvPr/>
          </p:nvSpPr>
          <p:spPr>
            <a:xfrm>
              <a:off x="723768" y="5547893"/>
              <a:ext cx="6013938" cy="318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434"/>
                </a:spcAft>
              </a:pPr>
              <a:r>
                <a:rPr lang="en-US" altLang="zh-CN" sz="4400" b="1">
                  <a:solidFill>
                    <a:srgbClr val="001D85"/>
                  </a:solidFill>
                  <a:latin typeface="Arial" panose="020B0604020202020204" pitchFamily="34" charset="0"/>
                  <a:ea typeface="微软雅黑" panose="020B0503020204020204" pitchFamily="34" charset="-122"/>
                  <a:cs typeface="Arial" panose="020B0604020202020204" pitchFamily="34" charset="0"/>
                </a:rPr>
                <a:t>06</a:t>
              </a:r>
              <a:r>
                <a:rPr lang="en-US" altLang="zh-CN" sz="3824" b="1">
                  <a:solidFill>
                    <a:srgbClr val="001D85"/>
                  </a:solidFill>
                  <a:latin typeface="Arial" panose="020B0604020202020204" pitchFamily="34" charset="0"/>
                  <a:ea typeface="微软雅黑" panose="020B0503020204020204" pitchFamily="34" charset="-122"/>
                  <a:cs typeface="Arial" panose="020B0604020202020204" pitchFamily="34" charset="0"/>
                </a:rPr>
                <a:t>. Competition</a:t>
              </a:r>
              <a:r>
                <a:rPr lang="en-US" altLang="zh-CN" sz="3059">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824" b="1">
                  <a:solidFill>
                    <a:srgbClr val="001D85"/>
                  </a:solidFill>
                  <a:latin typeface="Arial" panose="020B0604020202020204" pitchFamily="34" charset="0"/>
                  <a:ea typeface="微软雅黑" panose="020B0503020204020204" pitchFamily="34" charset="-122"/>
                  <a:cs typeface="Arial" panose="020B0604020202020204" pitchFamily="34" charset="0"/>
                  <a:sym typeface="Huawei Sans" panose="020C0503030203020204" pitchFamily="34" charset="0"/>
                </a:rPr>
                <a:t>Rules</a:t>
              </a:r>
              <a:endParaRPr lang="en-US" altLang="zh-CN" sz="3824" b="1">
                <a:solidFill>
                  <a:srgbClr val="001D85"/>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5" name="圆角矩形 91">
            <a:extLst>
              <a:ext uri="{FF2B5EF4-FFF2-40B4-BE49-F238E27FC236}">
                <a16:creationId xmlns:a16="http://schemas.microsoft.com/office/drawing/2014/main" id="{25519531-5601-4503-B96F-BC256B08FAE1}"/>
              </a:ext>
            </a:extLst>
          </p:cNvPr>
          <p:cNvSpPr/>
          <p:nvPr/>
        </p:nvSpPr>
        <p:spPr>
          <a:xfrm>
            <a:off x="7988667" y="26860617"/>
            <a:ext cx="3119299" cy="2285560"/>
          </a:xfrm>
          <a:prstGeom prst="roundRect">
            <a:avLst>
              <a:gd name="adj" fmla="val 0"/>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1912" b="1">
                <a:solidFill>
                  <a:srgbClr val="333333"/>
                </a:solidFill>
                <a:latin typeface="Arial" panose="020B0604020202020204" pitchFamily="34" charset="0"/>
                <a:cs typeface="Arial" panose="020B0604020202020204" pitchFamily="34" charset="0"/>
              </a:rPr>
              <a:t>Computing track</a:t>
            </a:r>
          </a:p>
          <a:p>
            <a:pPr lvl="0" algn="ctr"/>
            <a:endParaRPr lang="en-US" altLang="zh-CN" sz="1529" dirty="0">
              <a:solidFill>
                <a:srgbClr val="333333"/>
              </a:solidFill>
              <a:latin typeface="Arial" panose="020B0604020202020204" pitchFamily="34" charset="0"/>
              <a:cs typeface="Arial" panose="020B0604020202020204" pitchFamily="34" charset="0"/>
            </a:endParaRPr>
          </a:p>
          <a:p>
            <a:pPr lvl="0" algn="ctr"/>
            <a:r>
              <a:rPr lang="en-US" altLang="zh-CN" sz="1600">
                <a:solidFill>
                  <a:srgbClr val="333333"/>
                </a:solidFill>
                <a:latin typeface="Arial" panose="020B0604020202020204" pitchFamily="34" charset="0"/>
                <a:cs typeface="Arial" panose="020B0604020202020204" pitchFamily="34" charset="0"/>
              </a:rPr>
              <a:t>Technologies such as openEuler, openGauss, and Kunpeng</a:t>
            </a:r>
            <a:endParaRPr lang="en-US" altLang="zh-CN" sz="1600" dirty="0">
              <a:solidFill>
                <a:srgbClr val="333333"/>
              </a:solidFill>
              <a:latin typeface="Arial" panose="020B0604020202020204" pitchFamily="34" charset="0"/>
              <a:cs typeface="Arial" panose="020B0604020202020204" pitchFamily="34" charset="0"/>
            </a:endParaRPr>
          </a:p>
        </p:txBody>
      </p:sp>
      <p:cxnSp>
        <p:nvCxnSpPr>
          <p:cNvPr id="63" name="直接连接符 62">
            <a:extLst>
              <a:ext uri="{FF2B5EF4-FFF2-40B4-BE49-F238E27FC236}">
                <a16:creationId xmlns:a16="http://schemas.microsoft.com/office/drawing/2014/main" id="{C2CA9872-3F2B-4FB1-BB2B-F296C73749FF}"/>
              </a:ext>
            </a:extLst>
          </p:cNvPr>
          <p:cNvCxnSpPr>
            <a:cxnSpLocks/>
          </p:cNvCxnSpPr>
          <p:nvPr/>
        </p:nvCxnSpPr>
        <p:spPr>
          <a:xfrm>
            <a:off x="8302359" y="27889768"/>
            <a:ext cx="2491930" cy="0"/>
          </a:xfrm>
          <a:prstGeom prst="line">
            <a:avLst/>
          </a:prstGeom>
          <a:ln w="12700">
            <a:solidFill>
              <a:srgbClr val="0C49B8"/>
            </a:solidFill>
          </a:ln>
        </p:spPr>
        <p:style>
          <a:lnRef idx="1">
            <a:schemeClr val="accent1"/>
          </a:lnRef>
          <a:fillRef idx="0">
            <a:schemeClr val="accent1"/>
          </a:fillRef>
          <a:effectRef idx="0">
            <a:schemeClr val="accent1"/>
          </a:effectRef>
          <a:fontRef idx="minor">
            <a:schemeClr val="tx1"/>
          </a:fontRef>
        </p:style>
      </p:cxnSp>
      <p:grpSp>
        <p:nvGrpSpPr>
          <p:cNvPr id="65" name="组合 64">
            <a:extLst>
              <a:ext uri="{FF2B5EF4-FFF2-40B4-BE49-F238E27FC236}">
                <a16:creationId xmlns:a16="http://schemas.microsoft.com/office/drawing/2014/main" id="{F767CAC2-4297-46C7-A774-B6F5E7854571}"/>
              </a:ext>
            </a:extLst>
          </p:cNvPr>
          <p:cNvGrpSpPr/>
          <p:nvPr/>
        </p:nvGrpSpPr>
        <p:grpSpPr>
          <a:xfrm>
            <a:off x="3542734" y="28517655"/>
            <a:ext cx="630006" cy="335250"/>
            <a:chOff x="3465840" y="6309864"/>
            <a:chExt cx="217708" cy="214459"/>
          </a:xfrm>
        </p:grpSpPr>
        <p:sp>
          <p:nvSpPr>
            <p:cNvPr id="66" name="波形 65">
              <a:extLst>
                <a:ext uri="{FF2B5EF4-FFF2-40B4-BE49-F238E27FC236}">
                  <a16:creationId xmlns:a16="http://schemas.microsoft.com/office/drawing/2014/main" id="{4E383E44-8F31-4ADD-871F-F52E21C19A2F}"/>
                </a:ext>
              </a:extLst>
            </p:cNvPr>
            <p:cNvSpPr/>
            <p:nvPr/>
          </p:nvSpPr>
          <p:spPr>
            <a:xfrm>
              <a:off x="3465840" y="6309864"/>
              <a:ext cx="217708" cy="214459"/>
            </a:xfrm>
            <a:prstGeom prst="wav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500" b="1">
                <a:solidFill>
                  <a:schemeClr val="tx2"/>
                </a:solidFill>
                <a:latin typeface="微软雅黑" panose="020B0503020204020204" pitchFamily="34" charset="-122"/>
                <a:ea typeface="微软雅黑" panose="020B0503020204020204" pitchFamily="34" charset="-122"/>
              </a:endParaRPr>
            </a:p>
          </p:txBody>
        </p:sp>
        <p:sp>
          <p:nvSpPr>
            <p:cNvPr id="67" name="文本框 66">
              <a:extLst>
                <a:ext uri="{FF2B5EF4-FFF2-40B4-BE49-F238E27FC236}">
                  <a16:creationId xmlns:a16="http://schemas.microsoft.com/office/drawing/2014/main" id="{09C240BA-AF5F-41F6-A1F8-30AFD469CF2D}"/>
                </a:ext>
              </a:extLst>
            </p:cNvPr>
            <p:cNvSpPr txBox="1"/>
            <p:nvPr/>
          </p:nvSpPr>
          <p:spPr>
            <a:xfrm>
              <a:off x="3503786" y="6340871"/>
              <a:ext cx="143196" cy="137819"/>
            </a:xfrm>
            <a:prstGeom prst="rect">
              <a:avLst/>
            </a:prstGeom>
            <a:noFill/>
          </p:spPr>
          <p:txBody>
            <a:bodyPr wrap="square" lIns="0" tIns="0" rIns="0" bIns="0" rtlCol="0">
              <a:spAutoFit/>
            </a:bodyPr>
            <a:lstStyle/>
            <a:p>
              <a:pPr algn="l"/>
              <a:r>
                <a:rPr kumimoji="1" lang="en-US" altLang="zh-CN" sz="1400" b="1">
                  <a:solidFill>
                    <a:schemeClr val="bg1"/>
                  </a:solidFill>
                  <a:latin typeface="Microsoft YaHei" panose="020B0503020204020204" pitchFamily="34" charset="-122"/>
                  <a:ea typeface="Microsoft YaHei" panose="020B0503020204020204" pitchFamily="34" charset="-122"/>
                </a:rPr>
                <a:t>New</a:t>
              </a:r>
              <a:endParaRPr kumimoji="1" lang="zh-CN" altLang="en-US" sz="1400" b="1" dirty="0">
                <a:solidFill>
                  <a:schemeClr val="bg1"/>
                </a:solidFill>
                <a:latin typeface="Microsoft YaHei" panose="020B0503020204020204" pitchFamily="34" charset="-122"/>
                <a:ea typeface="Microsoft YaHei" panose="020B0503020204020204" pitchFamily="34" charset="-122"/>
              </a:endParaRPr>
            </a:p>
          </p:txBody>
        </p:sp>
      </p:grpSp>
      <p:grpSp>
        <p:nvGrpSpPr>
          <p:cNvPr id="68" name="组合 67">
            <a:extLst>
              <a:ext uri="{FF2B5EF4-FFF2-40B4-BE49-F238E27FC236}">
                <a16:creationId xmlns:a16="http://schemas.microsoft.com/office/drawing/2014/main" id="{2C919FD8-F1D8-4E45-A760-5DFD869D07A9}"/>
              </a:ext>
            </a:extLst>
          </p:cNvPr>
          <p:cNvGrpSpPr/>
          <p:nvPr/>
        </p:nvGrpSpPr>
        <p:grpSpPr>
          <a:xfrm>
            <a:off x="3073603" y="37271429"/>
            <a:ext cx="630006" cy="335250"/>
            <a:chOff x="3465840" y="6309864"/>
            <a:chExt cx="217708" cy="214459"/>
          </a:xfrm>
        </p:grpSpPr>
        <p:sp>
          <p:nvSpPr>
            <p:cNvPr id="69" name="波形 68">
              <a:extLst>
                <a:ext uri="{FF2B5EF4-FFF2-40B4-BE49-F238E27FC236}">
                  <a16:creationId xmlns:a16="http://schemas.microsoft.com/office/drawing/2014/main" id="{BD390AC4-C0D2-4646-B31F-A475A9736178}"/>
                </a:ext>
              </a:extLst>
            </p:cNvPr>
            <p:cNvSpPr/>
            <p:nvPr/>
          </p:nvSpPr>
          <p:spPr>
            <a:xfrm>
              <a:off x="3465840" y="6309864"/>
              <a:ext cx="217708" cy="214459"/>
            </a:xfrm>
            <a:prstGeom prst="wav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500" b="1">
                <a:solidFill>
                  <a:schemeClr val="tx2"/>
                </a:solidFill>
                <a:latin typeface="微软雅黑" panose="020B0503020204020204" pitchFamily="34" charset="-122"/>
                <a:ea typeface="微软雅黑" panose="020B0503020204020204" pitchFamily="34" charset="-122"/>
              </a:endParaRPr>
            </a:p>
          </p:txBody>
        </p:sp>
        <p:sp>
          <p:nvSpPr>
            <p:cNvPr id="70" name="文本框 69">
              <a:extLst>
                <a:ext uri="{FF2B5EF4-FFF2-40B4-BE49-F238E27FC236}">
                  <a16:creationId xmlns:a16="http://schemas.microsoft.com/office/drawing/2014/main" id="{3DBF12E6-855C-4AE3-BDFC-63E5090535CB}"/>
                </a:ext>
              </a:extLst>
            </p:cNvPr>
            <p:cNvSpPr txBox="1"/>
            <p:nvPr/>
          </p:nvSpPr>
          <p:spPr>
            <a:xfrm>
              <a:off x="3503786" y="6340871"/>
              <a:ext cx="143196" cy="137819"/>
            </a:xfrm>
            <a:prstGeom prst="rect">
              <a:avLst/>
            </a:prstGeom>
            <a:noFill/>
          </p:spPr>
          <p:txBody>
            <a:bodyPr wrap="square" lIns="0" tIns="0" rIns="0" bIns="0" rtlCol="0">
              <a:spAutoFit/>
            </a:bodyPr>
            <a:lstStyle/>
            <a:p>
              <a:pPr algn="l"/>
              <a:r>
                <a:rPr kumimoji="1" lang="en-US" altLang="zh-CN" sz="1400" b="1">
                  <a:solidFill>
                    <a:schemeClr val="bg1"/>
                  </a:solidFill>
                  <a:latin typeface="Microsoft YaHei" panose="020B0503020204020204" pitchFamily="34" charset="-122"/>
                  <a:ea typeface="Microsoft YaHei" panose="020B0503020204020204" pitchFamily="34" charset="-122"/>
                </a:rPr>
                <a:t>New</a:t>
              </a:r>
              <a:endParaRPr kumimoji="1" lang="zh-CN" altLang="en-US" sz="1400" b="1" dirty="0">
                <a:solidFill>
                  <a:schemeClr val="bg1"/>
                </a:solidFill>
                <a:latin typeface="Microsoft YaHei" panose="020B0503020204020204" pitchFamily="34" charset="-122"/>
                <a:ea typeface="Microsoft YaHei" panose="020B0503020204020204" pitchFamily="34" charset="-122"/>
              </a:endParaRPr>
            </a:p>
          </p:txBody>
        </p:sp>
      </p:grpSp>
      <p:grpSp>
        <p:nvGrpSpPr>
          <p:cNvPr id="71" name="组合 70">
            <a:extLst>
              <a:ext uri="{FF2B5EF4-FFF2-40B4-BE49-F238E27FC236}">
                <a16:creationId xmlns:a16="http://schemas.microsoft.com/office/drawing/2014/main" id="{84AFC73B-9580-4127-B0B6-8A397838A69D}"/>
              </a:ext>
            </a:extLst>
          </p:cNvPr>
          <p:cNvGrpSpPr/>
          <p:nvPr/>
        </p:nvGrpSpPr>
        <p:grpSpPr>
          <a:xfrm>
            <a:off x="9152669" y="40844362"/>
            <a:ext cx="630006" cy="335250"/>
            <a:chOff x="3465840" y="6309864"/>
            <a:chExt cx="217708" cy="214459"/>
          </a:xfrm>
        </p:grpSpPr>
        <p:sp>
          <p:nvSpPr>
            <p:cNvPr id="74" name="波形 73">
              <a:extLst>
                <a:ext uri="{FF2B5EF4-FFF2-40B4-BE49-F238E27FC236}">
                  <a16:creationId xmlns:a16="http://schemas.microsoft.com/office/drawing/2014/main" id="{E960D8C0-FACB-4B59-9B35-DF53BEAFE871}"/>
                </a:ext>
              </a:extLst>
            </p:cNvPr>
            <p:cNvSpPr/>
            <p:nvPr/>
          </p:nvSpPr>
          <p:spPr>
            <a:xfrm>
              <a:off x="3465840" y="6309864"/>
              <a:ext cx="217708" cy="214459"/>
            </a:xfrm>
            <a:prstGeom prst="wav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500" b="1">
                <a:solidFill>
                  <a:schemeClr val="tx2"/>
                </a:solidFill>
                <a:latin typeface="微软雅黑" panose="020B0503020204020204" pitchFamily="34" charset="-122"/>
                <a:ea typeface="微软雅黑" panose="020B0503020204020204" pitchFamily="34" charset="-122"/>
              </a:endParaRPr>
            </a:p>
          </p:txBody>
        </p:sp>
        <p:sp>
          <p:nvSpPr>
            <p:cNvPr id="75" name="文本框 74">
              <a:extLst>
                <a:ext uri="{FF2B5EF4-FFF2-40B4-BE49-F238E27FC236}">
                  <a16:creationId xmlns:a16="http://schemas.microsoft.com/office/drawing/2014/main" id="{0B5D2B2C-9E36-45A6-99A1-56211D5605E9}"/>
                </a:ext>
              </a:extLst>
            </p:cNvPr>
            <p:cNvSpPr txBox="1"/>
            <p:nvPr/>
          </p:nvSpPr>
          <p:spPr>
            <a:xfrm>
              <a:off x="3503786" y="6340871"/>
              <a:ext cx="143196" cy="137819"/>
            </a:xfrm>
            <a:prstGeom prst="rect">
              <a:avLst/>
            </a:prstGeom>
            <a:noFill/>
          </p:spPr>
          <p:txBody>
            <a:bodyPr wrap="square" lIns="0" tIns="0" rIns="0" bIns="0" rtlCol="0">
              <a:spAutoFit/>
            </a:bodyPr>
            <a:lstStyle/>
            <a:p>
              <a:pPr algn="l"/>
              <a:r>
                <a:rPr kumimoji="1" lang="en-US" altLang="zh-CN" sz="1400" b="1">
                  <a:solidFill>
                    <a:schemeClr val="bg1"/>
                  </a:solidFill>
                  <a:latin typeface="Microsoft YaHei" panose="020B0503020204020204" pitchFamily="34" charset="-122"/>
                  <a:ea typeface="Microsoft YaHei" panose="020B0503020204020204" pitchFamily="34" charset="-122"/>
                </a:rPr>
                <a:t>New</a:t>
              </a:r>
              <a:endParaRPr kumimoji="1" lang="zh-CN" altLang="en-US" sz="1400" b="1" dirty="0">
                <a:solidFill>
                  <a:schemeClr val="bg1"/>
                </a:solidFill>
                <a:latin typeface="Microsoft YaHei" panose="020B0503020204020204" pitchFamily="34" charset="-122"/>
                <a:ea typeface="Microsoft YaHei" panose="020B0503020204020204" pitchFamily="34" charset="-122"/>
              </a:endParaRPr>
            </a:p>
          </p:txBody>
        </p:sp>
      </p:grpSp>
      <p:sp>
        <p:nvSpPr>
          <p:cNvPr id="77" name="矩形 76">
            <a:extLst>
              <a:ext uri="{FF2B5EF4-FFF2-40B4-BE49-F238E27FC236}">
                <a16:creationId xmlns:a16="http://schemas.microsoft.com/office/drawing/2014/main" id="{84365EAC-000A-4604-A672-1338446832EC}"/>
              </a:ext>
            </a:extLst>
          </p:cNvPr>
          <p:cNvSpPr/>
          <p:nvPr/>
        </p:nvSpPr>
        <p:spPr>
          <a:xfrm>
            <a:off x="3073268" y="41511035"/>
            <a:ext cx="6013938" cy="318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solidFill>
                  <a:srgbClr val="002060"/>
                </a:solidFill>
                <a:latin typeface="Arial" panose="020B0604020202020204" pitchFamily="34" charset="0"/>
                <a:cs typeface="Arial" panose="020B0604020202020204" pitchFamily="34" charset="0"/>
              </a:rPr>
              <a:t>More Information</a:t>
            </a:r>
            <a:endParaRPr lang="en-US" altLang="zh-CN" sz="6000" b="1">
              <a:solidFill>
                <a:srgbClr val="002060"/>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4" name="组合 13">
            <a:extLst>
              <a:ext uri="{FF2B5EF4-FFF2-40B4-BE49-F238E27FC236}">
                <a16:creationId xmlns:a16="http://schemas.microsoft.com/office/drawing/2014/main" id="{20705C19-5374-4886-BAB1-E2EE424C9057}"/>
              </a:ext>
            </a:extLst>
          </p:cNvPr>
          <p:cNvGrpSpPr/>
          <p:nvPr/>
        </p:nvGrpSpPr>
        <p:grpSpPr>
          <a:xfrm>
            <a:off x="3944744" y="42181354"/>
            <a:ext cx="4302513" cy="2476659"/>
            <a:chOff x="2095980" y="42357494"/>
            <a:chExt cx="4302513" cy="2476659"/>
          </a:xfrm>
        </p:grpSpPr>
        <p:sp>
          <p:nvSpPr>
            <p:cNvPr id="2" name="文本框 1">
              <a:extLst>
                <a:ext uri="{FF2B5EF4-FFF2-40B4-BE49-F238E27FC236}">
                  <a16:creationId xmlns:a16="http://schemas.microsoft.com/office/drawing/2014/main" id="{E1C00A4D-40F0-46DF-9899-5370AC371B8E}"/>
                </a:ext>
              </a:extLst>
            </p:cNvPr>
            <p:cNvSpPr txBox="1"/>
            <p:nvPr/>
          </p:nvSpPr>
          <p:spPr>
            <a:xfrm>
              <a:off x="4469590" y="44310933"/>
              <a:ext cx="1904367" cy="523220"/>
            </a:xfrm>
            <a:prstGeom prst="rect">
              <a:avLst/>
            </a:prstGeom>
            <a:noFill/>
          </p:spPr>
          <p:txBody>
            <a:bodyPr wrap="none" rtlCol="0">
              <a:spAutoFit/>
            </a:bodyPr>
            <a:lstStyle/>
            <a:p>
              <a:pPr algn="ctr"/>
              <a:r>
                <a:rPr lang="en-US" altLang="zh-CN" sz="1400">
                  <a:latin typeface="Arial" panose="020B0604020202020204" pitchFamily="34" charset="0"/>
                  <a:cs typeface="Arial" panose="020B0604020202020204" pitchFamily="34" charset="0"/>
                </a:rPr>
                <a:t>Huawei ICT Academy</a:t>
              </a:r>
            </a:p>
            <a:p>
              <a:pPr algn="ctr"/>
              <a:r>
                <a:rPr lang="en-US" altLang="zh-CN" sz="1400">
                  <a:latin typeface="Arial" panose="020B0604020202020204" pitchFamily="34" charset="0"/>
                  <a:cs typeface="Arial" panose="020B0604020202020204" pitchFamily="34" charset="0"/>
                </a:rPr>
                <a:t>Facebook</a:t>
              </a:r>
              <a:endParaRPr lang="zh-CN" altLang="en-US" sz="1400">
                <a:latin typeface="Arial" panose="020B0604020202020204" pitchFamily="34" charset="0"/>
                <a:cs typeface="Arial" panose="020B0604020202020204" pitchFamily="34" charset="0"/>
              </a:endParaRPr>
            </a:p>
          </p:txBody>
        </p:sp>
        <p:pic>
          <p:nvPicPr>
            <p:cNvPr id="11" name="图片 10">
              <a:extLst>
                <a:ext uri="{FF2B5EF4-FFF2-40B4-BE49-F238E27FC236}">
                  <a16:creationId xmlns:a16="http://schemas.microsoft.com/office/drawing/2014/main" id="{190F5222-94B9-4F65-A860-9F3049E4B6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5054" y="42357494"/>
              <a:ext cx="1953439" cy="1953439"/>
            </a:xfrm>
            <a:prstGeom prst="rect">
              <a:avLst/>
            </a:prstGeom>
          </p:spPr>
        </p:pic>
        <p:sp>
          <p:nvSpPr>
            <p:cNvPr id="79" name="文本框 78">
              <a:extLst>
                <a:ext uri="{FF2B5EF4-FFF2-40B4-BE49-F238E27FC236}">
                  <a16:creationId xmlns:a16="http://schemas.microsoft.com/office/drawing/2014/main" id="{811EBD99-089B-43D6-9EE5-5757A85C672F}"/>
                </a:ext>
              </a:extLst>
            </p:cNvPr>
            <p:cNvSpPr txBox="1"/>
            <p:nvPr/>
          </p:nvSpPr>
          <p:spPr>
            <a:xfrm>
              <a:off x="2095980" y="44310933"/>
              <a:ext cx="1967205" cy="307777"/>
            </a:xfrm>
            <a:prstGeom prst="rect">
              <a:avLst/>
            </a:prstGeom>
            <a:noFill/>
          </p:spPr>
          <p:txBody>
            <a:bodyPr wrap="none" rtlCol="0">
              <a:spAutoFit/>
            </a:bodyPr>
            <a:lstStyle/>
            <a:p>
              <a:pPr algn="ctr"/>
              <a:r>
                <a:rPr lang="en-US" altLang="zh-CN" sz="1400" dirty="0">
                  <a:latin typeface="Arial" panose="020B0604020202020204" pitchFamily="34" charset="0"/>
                  <a:cs typeface="Arial" panose="020B0604020202020204" pitchFamily="34" charset="0"/>
                </a:rPr>
                <a:t>Scan to Register Now </a:t>
              </a:r>
              <a:endParaRPr lang="zh-CN" altLang="en-US" sz="1400" dirty="0">
                <a:latin typeface="Arial" panose="020B0604020202020204" pitchFamily="34" charset="0"/>
                <a:cs typeface="Arial" panose="020B0604020202020204" pitchFamily="34" charset="0"/>
              </a:endParaRPr>
            </a:p>
          </p:txBody>
        </p:sp>
        <p:pic>
          <p:nvPicPr>
            <p:cNvPr id="13" name="图片 12">
              <a:extLst>
                <a:ext uri="{FF2B5EF4-FFF2-40B4-BE49-F238E27FC236}">
                  <a16:creationId xmlns:a16="http://schemas.microsoft.com/office/drawing/2014/main" id="{4D43D452-2D8B-412E-8237-EA885029E8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02863" y="42357494"/>
              <a:ext cx="1953439" cy="1953439"/>
            </a:xfrm>
            <a:prstGeom prst="rect">
              <a:avLst/>
            </a:prstGeom>
          </p:spPr>
        </p:pic>
      </p:grpSp>
    </p:spTree>
    <p:custDataLst>
      <p:tags r:id="rId1"/>
    </p:custDataLst>
    <p:extLst>
      <p:ext uri="{BB962C8B-B14F-4D97-AF65-F5344CB8AC3E}">
        <p14:creationId xmlns:p14="http://schemas.microsoft.com/office/powerpoint/2010/main" val="12206594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ICON" val="#381924;#81642;#402772;"/>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emplate>Office Theme</Template>
  <TotalTime>19122</TotalTime>
  <Words>822</Words>
  <Application>Microsoft Office PowerPoint</Application>
  <PresentationFormat>自定义</PresentationFormat>
  <Paragraphs>165</Paragraphs>
  <Slides>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微软雅黑</vt:lpstr>
      <vt:lpstr>微软雅黑</vt:lpstr>
      <vt:lpstr>Arial</vt:lpstr>
      <vt:lpstr>Calibri</vt:lpstr>
      <vt:lpstr>Calibri Light</vt:lpstr>
      <vt:lpstr>Office 主题</vt:lpstr>
      <vt:lpstr>PowerPoint 演示文稿</vt:lpstr>
    </vt:vector>
  </TitlesOfParts>
  <Company>Huawei Technologies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yangyichang (A)</dc:creator>
  <cp:lastModifiedBy>liubisheng</cp:lastModifiedBy>
  <cp:revision>336</cp:revision>
  <dcterms:created xsi:type="dcterms:W3CDTF">2020-09-14T02:03:06Z</dcterms:created>
  <dcterms:modified xsi:type="dcterms:W3CDTF">2024-08-15T05:21:26Z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(3)Vn73ByOCIQi6nPbBlFeW1QU7Gy0L1twtgKExGHeL0378RP5D/90fFAkgkUzBilPV3Z3WmhYN
vI/jh+COgwEpq0urKki/WCTLMC7Wg7kU63acPFCE8mOWdoc6Fgfa4b3NsOdR1+QOw6o+5bzb
E0H1ZP/YDTcS664roTvphBMFT950Lvqh694tETJRaRKlWx8fcnAWiYRbSuNxsD2L5k3K/Rn9
xAlx2gcmmnjJwfeLhR</vt:lpwstr>
  </property>
  <property fmtid="{D5CDD505-2E9C-101B-9397-08002B2CF9AE}" pid="3" name="_2015_ms_pID_7253431">
    <vt:lpwstr>/ARC8CVsXOOkxOpdXoyJvyFRFZ/pI8LX1/+vU5sQ/ZtaeZnq/NB/JH
S2wUOQsMCTHTqZWEQn8xvRXx1v98R13dkYuSTR+PM87cpvsn3DdjqV/xXESDsAUpf3RvoIYt
Hc01wKtYwJ2fE3/lm4+gBCGroXs5CyDyah5EQ1hbBFcWtbYd0aanJvHx9eu6foWoqwNTm/Y2
rPz26uIj4Y400iQTmPlUBYESSL6Gz7Q1x155</vt:lpwstr>
  </property>
  <property fmtid="{D5CDD505-2E9C-101B-9397-08002B2CF9AE}" pid="4" name="_2015_ms_pID_7253432">
    <vt:lpwstr>PKlYAfuZb/G01KPM0fHjs30=</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1723542634</vt:lpwstr>
  </property>
</Properties>
</file>